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61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orient="horz" pos="3226" userDrawn="1">
          <p15:clr>
            <a:srgbClr val="A4A3A4"/>
          </p15:clr>
        </p15:guide>
        <p15:guide id="5" orient="horz" pos="1049" userDrawn="1">
          <p15:clr>
            <a:srgbClr val="A4A3A4"/>
          </p15:clr>
        </p15:guide>
        <p15:guide id="6" pos="7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B5E0"/>
    <a:srgbClr val="179BBF"/>
    <a:srgbClr val="1691B2"/>
    <a:srgbClr val="1482A0"/>
    <a:srgbClr val="1AA9D0"/>
    <a:srgbClr val="000046"/>
    <a:srgbClr val="00F260"/>
    <a:srgbClr val="0575E6"/>
    <a:srgbClr val="009FFF"/>
    <a:srgbClr val="EB27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32" y="126"/>
      </p:cViewPr>
      <p:guideLst>
        <p:guide orient="horz" pos="2160"/>
        <p:guide pos="3840"/>
        <p:guide pos="551"/>
        <p:guide orient="horz" pos="3226"/>
        <p:guide orient="horz" pos="1049"/>
        <p:guide pos="71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2EA708-006E-408B-AECB-E0CFB356F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170FFBD-D21A-4719-AABB-B99812264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AEB2BF-9D55-465A-84E2-00AA5221A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28AE5B-EAE1-4E80-A46B-EA2D7540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2FA4DD-BE07-42B2-847E-0A78D1730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687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E3DB75-3A93-4A1F-9372-E3F89CE36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54B01F2-2097-4817-8E95-CFEFF316B6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171C6F-9494-4078-AED4-DC7A746D7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7A559E-5181-4BA1-9816-B337AD41D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F253BF-FEAA-4F39-839B-37E78413F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950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648B387-B3F1-4FDA-9868-FED6A87512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1DCF041-48E4-4E27-8F67-89656EF147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0DA8E1-9537-46A3-85CB-E9AE89AA7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11428C-067A-44A4-BA1C-31430E6C1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CA9FE4-CBCB-4CE7-A289-0694DC67C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255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3CE634-CB32-46A8-9651-63B5F916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26B944-BF03-4EE8-BEB1-DB30FD696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E7B531-DB78-4337-9080-7E6DFBCB7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05EC47-BCAA-4665-A8C5-744AB6138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D0B5F2-B9DA-429C-91BB-2AC8E624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876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E98D42-C2A5-43FC-9246-A9A3E1D07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0D2982-5856-4C4C-AB41-0FB1C3D2F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E6933D-D9DE-4A18-AB15-E91961FEC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6A7EA8-199D-4BBE-B425-04FF52631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655972-5632-4CAD-9084-700BE3BAC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29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9EDC58-A1AF-4C24-8519-7C7953D03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D951EB-13E1-4828-88AB-F485784806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D6EBA3-3838-4A9E-BD7E-05C36523E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85DDD2-2157-4909-8005-A34C2A9E2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EDA707-701E-4616-BB55-1C2465E07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DC3109-616E-4DBF-8781-92F097071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3504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177074-10A6-4B41-BF78-D8FD6F2E1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0CDB86-7FF8-46AA-A0FF-94398240F3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50566F6-61F9-4D1E-87CD-BEF555D61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ACC6E6A-DD59-4CC4-AD35-B525F8335C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B1872C2-9E2F-4BB5-A8A5-02B6A1B06A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3D643D7-4DF4-4290-BA6F-4BE7766C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2FBA886-3822-48F5-9123-80AAA1CD4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EA7C726-D0F8-487A-8C2C-97DD7775B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234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B32A83-5A21-4D03-A24E-76E0A2F64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769611A-62C6-4CC4-96BE-9C481C29C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FB2D6CF-82A7-4296-A656-1C26580D2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89101C-D0E4-4B78-893D-1DB4C4CBF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073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B17E487-D558-4852-A87F-43AA37A20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9D2D6BD-444E-49AA-A744-4E2690639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98F905-838D-4B0C-B846-D2D1D5B2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990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10DE21-3CD1-4224-8A94-86AFD2E2F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41DCF4-65CA-4AD4-9E01-7DFB64D9C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319E97-48CF-47F8-84D0-F8EB45916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C37A98-7A1D-450C-9A08-5F90E3087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9FD9D4-D5F8-4E8E-A950-9F2B120D4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BBBAB9-25F6-45E3-84AA-1FADC95D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650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E1FF4F-877D-432C-99B6-D28AF6608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61E82BB-2632-4EF1-BDE6-F1DC368A33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6B3DC9C-3426-486D-BE35-3BA055257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D427D5-5024-4075-8EC5-4A1080BB6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1CA6B6-3A98-4F1D-9FA6-82E706FF8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B46DFF-80EF-4F91-B28F-18EDB66AA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130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239E060-F74A-4AD7-9F8D-1C2355C3F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131509-886A-47E5-B794-93E723E55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E154E7-31BE-45F4-9B12-46C7CD4A19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D4118-24E6-48D5-8AE0-74D4E7C6BEA8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737BC5-0ED5-49A8-A78A-5903DE1AA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960DFD-E6A7-4AC5-B9D0-D7B7B9D713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6CC6C-A403-4016-96DE-57CAD624B4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150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48EDA23-B804-4ED7-8D11-99C42370F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44"/>
            <a:ext cx="12192000" cy="6844311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2C73B05D-4220-4D3C-B1A6-CCD1B3CDD0B4}"/>
              </a:ext>
            </a:extLst>
          </p:cNvPr>
          <p:cNvSpPr/>
          <p:nvPr/>
        </p:nvSpPr>
        <p:spPr>
          <a:xfrm>
            <a:off x="4965498" y="579120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B279721D-62A4-4A51-890D-2BA5F0DF852A}"/>
              </a:ext>
            </a:extLst>
          </p:cNvPr>
          <p:cNvCxnSpPr>
            <a:cxnSpLocks/>
          </p:cNvCxnSpPr>
          <p:nvPr/>
        </p:nvCxnSpPr>
        <p:spPr>
          <a:xfrm>
            <a:off x="5080000" y="568960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8CDBCE8A-4DC7-4F46-92EB-D6F35331F656}"/>
              </a:ext>
            </a:extLst>
          </p:cNvPr>
          <p:cNvGrpSpPr/>
          <p:nvPr/>
        </p:nvGrpSpPr>
        <p:grpSpPr>
          <a:xfrm>
            <a:off x="1691640" y="1944764"/>
            <a:ext cx="8808720" cy="1786740"/>
            <a:chOff x="1691640" y="1755359"/>
            <a:chExt cx="8808720" cy="1786740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661FC342-0BFD-480E-873B-EE5BECF88DCE}"/>
                </a:ext>
              </a:extLst>
            </p:cNvPr>
            <p:cNvSpPr txBox="1"/>
            <p:nvPr/>
          </p:nvSpPr>
          <p:spPr>
            <a:xfrm>
              <a:off x="2560417" y="2302481"/>
              <a:ext cx="707116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bg1"/>
                  </a:solidFill>
                </a:rPr>
                <a:t>个人述职报告</a:t>
              </a:r>
              <a:r>
                <a:rPr lang="en-US" altLang="zh-CN" sz="5400" b="1" dirty="0">
                  <a:solidFill>
                    <a:schemeClr val="bg1"/>
                  </a:solidFill>
                </a:rPr>
                <a:t>PPT</a:t>
              </a:r>
              <a:r>
                <a:rPr lang="zh-CN" altLang="en-US" sz="5400" b="1" dirty="0">
                  <a:solidFill>
                    <a:schemeClr val="bg1"/>
                  </a:solidFill>
                </a:rPr>
                <a:t>模板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675B17D-722E-409B-852C-85628211F5B8}"/>
                </a:ext>
              </a:extLst>
            </p:cNvPr>
            <p:cNvSpPr txBox="1"/>
            <p:nvPr/>
          </p:nvSpPr>
          <p:spPr>
            <a:xfrm>
              <a:off x="4467574" y="1755359"/>
              <a:ext cx="32568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</a:rPr>
                <a:t>PERSONAL REPORT</a:t>
              </a: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6733F595-5F7F-4813-ACB5-F4616501F714}"/>
                </a:ext>
              </a:extLst>
            </p:cNvPr>
            <p:cNvSpPr/>
            <p:nvPr/>
          </p:nvSpPr>
          <p:spPr>
            <a:xfrm>
              <a:off x="1691640" y="1986192"/>
              <a:ext cx="8808720" cy="1555907"/>
            </a:xfrm>
            <a:custGeom>
              <a:avLst/>
              <a:gdLst>
                <a:gd name="connsiteX0" fmla="*/ 2677160 w 8808720"/>
                <a:gd name="connsiteY0" fmla="*/ 0 h 2052229"/>
                <a:gd name="connsiteX1" fmla="*/ 6131560 w 8808720"/>
                <a:gd name="connsiteY1" fmla="*/ 0 h 2052229"/>
                <a:gd name="connsiteX2" fmla="*/ 6131560 w 8808720"/>
                <a:gd name="connsiteY2" fmla="*/ 496322 h 2052229"/>
                <a:gd name="connsiteX3" fmla="*/ 8808720 w 8808720"/>
                <a:gd name="connsiteY3" fmla="*/ 496322 h 2052229"/>
                <a:gd name="connsiteX4" fmla="*/ 8808720 w 8808720"/>
                <a:gd name="connsiteY4" fmla="*/ 2052229 h 2052229"/>
                <a:gd name="connsiteX5" fmla="*/ 0 w 8808720"/>
                <a:gd name="connsiteY5" fmla="*/ 2052229 h 2052229"/>
                <a:gd name="connsiteX6" fmla="*/ 0 w 8808720"/>
                <a:gd name="connsiteY6" fmla="*/ 496322 h 2052229"/>
                <a:gd name="connsiteX7" fmla="*/ 2677160 w 8808720"/>
                <a:gd name="connsiteY7" fmla="*/ 496322 h 2052229"/>
                <a:gd name="connsiteX0" fmla="*/ 6131560 w 8808720"/>
                <a:gd name="connsiteY0" fmla="*/ 0 h 2052229"/>
                <a:gd name="connsiteX1" fmla="*/ 6131560 w 8808720"/>
                <a:gd name="connsiteY1" fmla="*/ 496322 h 2052229"/>
                <a:gd name="connsiteX2" fmla="*/ 8808720 w 8808720"/>
                <a:gd name="connsiteY2" fmla="*/ 496322 h 2052229"/>
                <a:gd name="connsiteX3" fmla="*/ 8808720 w 8808720"/>
                <a:gd name="connsiteY3" fmla="*/ 2052229 h 2052229"/>
                <a:gd name="connsiteX4" fmla="*/ 0 w 8808720"/>
                <a:gd name="connsiteY4" fmla="*/ 2052229 h 2052229"/>
                <a:gd name="connsiteX5" fmla="*/ 0 w 8808720"/>
                <a:gd name="connsiteY5" fmla="*/ 496322 h 2052229"/>
                <a:gd name="connsiteX6" fmla="*/ 2677160 w 8808720"/>
                <a:gd name="connsiteY6" fmla="*/ 496322 h 2052229"/>
                <a:gd name="connsiteX7" fmla="*/ 2677160 w 8808720"/>
                <a:gd name="connsiteY7" fmla="*/ 0 h 2052229"/>
                <a:gd name="connsiteX8" fmla="*/ 6223000 w 8808720"/>
                <a:gd name="connsiteY8" fmla="*/ 91440 h 2052229"/>
                <a:gd name="connsiteX0" fmla="*/ 6131560 w 8808720"/>
                <a:gd name="connsiteY0" fmla="*/ 0 h 2052229"/>
                <a:gd name="connsiteX1" fmla="*/ 6131560 w 8808720"/>
                <a:gd name="connsiteY1" fmla="*/ 496322 h 2052229"/>
                <a:gd name="connsiteX2" fmla="*/ 8808720 w 8808720"/>
                <a:gd name="connsiteY2" fmla="*/ 496322 h 2052229"/>
                <a:gd name="connsiteX3" fmla="*/ 8808720 w 8808720"/>
                <a:gd name="connsiteY3" fmla="*/ 2052229 h 2052229"/>
                <a:gd name="connsiteX4" fmla="*/ 0 w 8808720"/>
                <a:gd name="connsiteY4" fmla="*/ 2052229 h 2052229"/>
                <a:gd name="connsiteX5" fmla="*/ 0 w 8808720"/>
                <a:gd name="connsiteY5" fmla="*/ 496322 h 2052229"/>
                <a:gd name="connsiteX6" fmla="*/ 2677160 w 8808720"/>
                <a:gd name="connsiteY6" fmla="*/ 496322 h 2052229"/>
                <a:gd name="connsiteX7" fmla="*/ 2677160 w 8808720"/>
                <a:gd name="connsiteY7" fmla="*/ 0 h 2052229"/>
                <a:gd name="connsiteX0" fmla="*/ 6131560 w 8808720"/>
                <a:gd name="connsiteY0" fmla="*/ 496322 h 2052229"/>
                <a:gd name="connsiteX1" fmla="*/ 8808720 w 8808720"/>
                <a:gd name="connsiteY1" fmla="*/ 496322 h 2052229"/>
                <a:gd name="connsiteX2" fmla="*/ 8808720 w 8808720"/>
                <a:gd name="connsiteY2" fmla="*/ 2052229 h 2052229"/>
                <a:gd name="connsiteX3" fmla="*/ 0 w 8808720"/>
                <a:gd name="connsiteY3" fmla="*/ 2052229 h 2052229"/>
                <a:gd name="connsiteX4" fmla="*/ 0 w 8808720"/>
                <a:gd name="connsiteY4" fmla="*/ 496322 h 2052229"/>
                <a:gd name="connsiteX5" fmla="*/ 2677160 w 8808720"/>
                <a:gd name="connsiteY5" fmla="*/ 496322 h 2052229"/>
                <a:gd name="connsiteX6" fmla="*/ 2677160 w 8808720"/>
                <a:gd name="connsiteY6" fmla="*/ 0 h 2052229"/>
                <a:gd name="connsiteX0" fmla="*/ 6131560 w 8808720"/>
                <a:gd name="connsiteY0" fmla="*/ 0 h 1555907"/>
                <a:gd name="connsiteX1" fmla="*/ 8808720 w 8808720"/>
                <a:gd name="connsiteY1" fmla="*/ 0 h 1555907"/>
                <a:gd name="connsiteX2" fmla="*/ 8808720 w 8808720"/>
                <a:gd name="connsiteY2" fmla="*/ 1555907 h 1555907"/>
                <a:gd name="connsiteX3" fmla="*/ 0 w 8808720"/>
                <a:gd name="connsiteY3" fmla="*/ 1555907 h 1555907"/>
                <a:gd name="connsiteX4" fmla="*/ 0 w 8808720"/>
                <a:gd name="connsiteY4" fmla="*/ 0 h 1555907"/>
                <a:gd name="connsiteX5" fmla="*/ 2677160 w 8808720"/>
                <a:gd name="connsiteY5" fmla="*/ 0 h 155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08720" h="1555907">
                  <a:moveTo>
                    <a:pt x="6131560" y="0"/>
                  </a:moveTo>
                  <a:lnTo>
                    <a:pt x="8808720" y="0"/>
                  </a:lnTo>
                  <a:lnTo>
                    <a:pt x="8808720" y="1555907"/>
                  </a:lnTo>
                  <a:lnTo>
                    <a:pt x="0" y="1555907"/>
                  </a:lnTo>
                  <a:lnTo>
                    <a:pt x="0" y="0"/>
                  </a:lnTo>
                  <a:lnTo>
                    <a:pt x="2677160" y="0"/>
                  </a:lnTo>
                </a:path>
              </a:pathLst>
            </a:custGeom>
            <a:noFill/>
            <a:ln w="730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77130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C8045739-9CF6-49CF-8414-43BD45C4B4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7" b="14780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6" name="Rectangle 11">
            <a:extLst>
              <a:ext uri="{FF2B5EF4-FFF2-40B4-BE49-F238E27FC236}">
                <a16:creationId xmlns:a16="http://schemas.microsoft.com/office/drawing/2014/main" id="{7B102601-F387-43F0-A3F1-7BFA10335B00}"/>
              </a:ext>
            </a:extLst>
          </p:cNvPr>
          <p:cNvSpPr/>
          <p:nvPr/>
        </p:nvSpPr>
        <p:spPr>
          <a:xfrm>
            <a:off x="-14514" y="0"/>
            <a:ext cx="12221029" cy="6858000"/>
          </a:xfrm>
          <a:prstGeom prst="rect">
            <a:avLst/>
          </a:prstGeom>
          <a:gradFill flip="none" rotWithShape="1">
            <a:gsLst>
              <a:gs pos="100000">
                <a:srgbClr val="1CB5E0">
                  <a:alpha val="82000"/>
                </a:srgbClr>
              </a:gs>
              <a:gs pos="0">
                <a:srgbClr val="000046">
                  <a:alpha val="9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EFB11DE-907A-42C9-98C4-57412FE85B28}"/>
              </a:ext>
            </a:extLst>
          </p:cNvPr>
          <p:cNvSpPr/>
          <p:nvPr/>
        </p:nvSpPr>
        <p:spPr>
          <a:xfrm>
            <a:off x="889227" y="889227"/>
            <a:ext cx="10413546" cy="5079545"/>
          </a:xfrm>
          <a:prstGeom prst="rect">
            <a:avLst/>
          </a:prstGeom>
          <a:solidFill>
            <a:schemeClr val="bg1"/>
          </a:solidFill>
          <a:ln w="730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8B6345F-34E2-45D6-8299-E574F22E70C1}"/>
              </a:ext>
            </a:extLst>
          </p:cNvPr>
          <p:cNvSpPr/>
          <p:nvPr/>
        </p:nvSpPr>
        <p:spPr>
          <a:xfrm>
            <a:off x="7353951" y="2416577"/>
            <a:ext cx="5277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1CB5E0"/>
                </a:solidFill>
                <a:effectLst/>
                <a:uLnTx/>
                <a:uFillTx/>
                <a:ea typeface="微软雅黑"/>
                <a:cs typeface="+mn-cs"/>
              </a:rPr>
              <a:t>02</a:t>
            </a: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1CB5E0"/>
              </a:solidFill>
              <a:effectLst/>
              <a:uLnTx/>
              <a:uFillTx/>
              <a:ea typeface="微软雅黑"/>
              <a:cs typeface="+mn-cs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B45F92FB-2923-472F-A842-447F0110E01B}"/>
              </a:ext>
            </a:extLst>
          </p:cNvPr>
          <p:cNvCxnSpPr/>
          <p:nvPr/>
        </p:nvCxnSpPr>
        <p:spPr>
          <a:xfrm>
            <a:off x="8007499" y="2503532"/>
            <a:ext cx="0" cy="287755"/>
          </a:xfrm>
          <a:prstGeom prst="line">
            <a:avLst/>
          </a:prstGeom>
          <a:ln>
            <a:solidFill>
              <a:srgbClr val="1CB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D2E4F75B-3A92-4EEE-87BA-A10AB24A4493}"/>
              </a:ext>
            </a:extLst>
          </p:cNvPr>
          <p:cNvSpPr txBox="1"/>
          <p:nvPr/>
        </p:nvSpPr>
        <p:spPr>
          <a:xfrm>
            <a:off x="8188841" y="241657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1CB5E0"/>
                </a:solidFill>
                <a:latin typeface="+mj-ea"/>
                <a:ea typeface="+mj-ea"/>
              </a:rPr>
              <a:t>岗位理解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C0849EE-63DC-4756-BFD5-DD79E64727EA}"/>
              </a:ext>
            </a:extLst>
          </p:cNvPr>
          <p:cNvSpPr/>
          <p:nvPr/>
        </p:nvSpPr>
        <p:spPr>
          <a:xfrm>
            <a:off x="7353951" y="1634987"/>
            <a:ext cx="5277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1CB5E0"/>
                </a:solidFill>
                <a:effectLst/>
                <a:uLnTx/>
                <a:uFillTx/>
                <a:ea typeface="微软雅黑"/>
                <a:cs typeface="+mn-cs"/>
              </a:rPr>
              <a:t>01</a:t>
            </a: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1CB5E0"/>
              </a:solidFill>
              <a:effectLst/>
              <a:uLnTx/>
              <a:uFillTx/>
              <a:ea typeface="微软雅黑"/>
              <a:cs typeface="+mn-cs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3C83A65-4980-44F9-A38D-BAD6BABD3185}"/>
              </a:ext>
            </a:extLst>
          </p:cNvPr>
          <p:cNvCxnSpPr/>
          <p:nvPr/>
        </p:nvCxnSpPr>
        <p:spPr>
          <a:xfrm>
            <a:off x="8007499" y="1721942"/>
            <a:ext cx="0" cy="287755"/>
          </a:xfrm>
          <a:prstGeom prst="line">
            <a:avLst/>
          </a:prstGeom>
          <a:ln>
            <a:solidFill>
              <a:srgbClr val="1CB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B176E35C-8A7F-4214-975A-F97E4BADD651}"/>
              </a:ext>
            </a:extLst>
          </p:cNvPr>
          <p:cNvSpPr txBox="1"/>
          <p:nvPr/>
        </p:nvSpPr>
        <p:spPr>
          <a:xfrm>
            <a:off x="8188841" y="163498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1CB5E0"/>
                </a:solidFill>
                <a:latin typeface="+mj-ea"/>
                <a:ea typeface="+mj-ea"/>
              </a:rPr>
              <a:t>个人简介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3F07441-0AC2-4A39-B2FE-B12A983DC7AA}"/>
              </a:ext>
            </a:extLst>
          </p:cNvPr>
          <p:cNvSpPr/>
          <p:nvPr/>
        </p:nvSpPr>
        <p:spPr>
          <a:xfrm>
            <a:off x="7353951" y="3198167"/>
            <a:ext cx="5277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1CB5E0"/>
                </a:solidFill>
                <a:effectLst/>
                <a:uLnTx/>
                <a:uFillTx/>
                <a:ea typeface="微软雅黑"/>
                <a:cs typeface="+mn-cs"/>
              </a:rPr>
              <a:t>03</a:t>
            </a: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1CB5E0"/>
              </a:solidFill>
              <a:effectLst/>
              <a:uLnTx/>
              <a:uFillTx/>
              <a:ea typeface="微软雅黑"/>
              <a:cs typeface="+mn-cs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6B77F538-822B-4742-BB54-FF9EC984F378}"/>
              </a:ext>
            </a:extLst>
          </p:cNvPr>
          <p:cNvCxnSpPr/>
          <p:nvPr/>
        </p:nvCxnSpPr>
        <p:spPr>
          <a:xfrm>
            <a:off x="8007499" y="3285122"/>
            <a:ext cx="0" cy="287755"/>
          </a:xfrm>
          <a:prstGeom prst="line">
            <a:avLst/>
          </a:prstGeom>
          <a:ln>
            <a:solidFill>
              <a:srgbClr val="1CB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723CF7D6-7298-4AD0-9608-0B5F5B8373CE}"/>
              </a:ext>
            </a:extLst>
          </p:cNvPr>
          <p:cNvSpPr txBox="1"/>
          <p:nvPr/>
        </p:nvSpPr>
        <p:spPr>
          <a:xfrm>
            <a:off x="8188841" y="319816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1CB5E0"/>
                </a:solidFill>
                <a:latin typeface="+mj-ea"/>
                <a:ea typeface="+mj-ea"/>
              </a:rPr>
              <a:t>工作成效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2D58B83-E5FA-46C0-A1CD-71332F6413C9}"/>
              </a:ext>
            </a:extLst>
          </p:cNvPr>
          <p:cNvSpPr/>
          <p:nvPr/>
        </p:nvSpPr>
        <p:spPr>
          <a:xfrm>
            <a:off x="7353951" y="3979757"/>
            <a:ext cx="5277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1CB5E0"/>
                </a:solidFill>
                <a:effectLst/>
                <a:uLnTx/>
                <a:uFillTx/>
                <a:ea typeface="微软雅黑"/>
                <a:cs typeface="+mn-cs"/>
              </a:rPr>
              <a:t>04</a:t>
            </a: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1CB5E0"/>
              </a:solidFill>
              <a:effectLst/>
              <a:uLnTx/>
              <a:uFillTx/>
              <a:ea typeface="微软雅黑"/>
              <a:cs typeface="+mn-cs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0D9ACF14-BE47-4492-A8A0-970A102DFB6C}"/>
              </a:ext>
            </a:extLst>
          </p:cNvPr>
          <p:cNvCxnSpPr/>
          <p:nvPr/>
        </p:nvCxnSpPr>
        <p:spPr>
          <a:xfrm>
            <a:off x="8007499" y="4066712"/>
            <a:ext cx="0" cy="287755"/>
          </a:xfrm>
          <a:prstGeom prst="line">
            <a:avLst/>
          </a:prstGeom>
          <a:ln>
            <a:solidFill>
              <a:srgbClr val="1CB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FB7C1565-002A-4C68-9B39-1BF31C844D99}"/>
              </a:ext>
            </a:extLst>
          </p:cNvPr>
          <p:cNvSpPr txBox="1"/>
          <p:nvPr/>
        </p:nvSpPr>
        <p:spPr>
          <a:xfrm>
            <a:off x="8188841" y="397975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1CB5E0"/>
                </a:solidFill>
                <a:latin typeface="+mj-ea"/>
                <a:ea typeface="+mj-ea"/>
              </a:rPr>
              <a:t>履职能力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9729BF4-F2A7-428A-BA67-EF2F0C013D82}"/>
              </a:ext>
            </a:extLst>
          </p:cNvPr>
          <p:cNvSpPr/>
          <p:nvPr/>
        </p:nvSpPr>
        <p:spPr>
          <a:xfrm>
            <a:off x="7353951" y="4761349"/>
            <a:ext cx="5277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1CB5E0"/>
                </a:solidFill>
                <a:effectLst/>
                <a:uLnTx/>
                <a:uFillTx/>
                <a:ea typeface="微软雅黑"/>
                <a:cs typeface="+mn-cs"/>
              </a:rPr>
              <a:t>05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1CB5E0"/>
              </a:solidFill>
              <a:effectLst/>
              <a:uLnTx/>
              <a:uFillTx/>
              <a:ea typeface="微软雅黑"/>
              <a:cs typeface="+mn-cs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124E2D96-7561-4BEB-8895-0163DB7ADD69}"/>
              </a:ext>
            </a:extLst>
          </p:cNvPr>
          <p:cNvCxnSpPr/>
          <p:nvPr/>
        </p:nvCxnSpPr>
        <p:spPr>
          <a:xfrm>
            <a:off x="8007499" y="4848304"/>
            <a:ext cx="0" cy="287755"/>
          </a:xfrm>
          <a:prstGeom prst="line">
            <a:avLst/>
          </a:prstGeom>
          <a:ln>
            <a:solidFill>
              <a:srgbClr val="1CB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B26998EC-6BAA-412A-B12E-86D98A29A911}"/>
              </a:ext>
            </a:extLst>
          </p:cNvPr>
          <p:cNvSpPr txBox="1"/>
          <p:nvPr/>
        </p:nvSpPr>
        <p:spPr>
          <a:xfrm>
            <a:off x="8188841" y="476134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1CB5E0"/>
                </a:solidFill>
                <a:latin typeface="+mj-ea"/>
                <a:ea typeface="+mj-ea"/>
              </a:rPr>
              <a:t>工作规划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8A3FD63-52FB-4C37-B6CF-E1ACBE3C0876}"/>
              </a:ext>
            </a:extLst>
          </p:cNvPr>
          <p:cNvSpPr/>
          <p:nvPr/>
        </p:nvSpPr>
        <p:spPr>
          <a:xfrm>
            <a:off x="2222990" y="4618689"/>
            <a:ext cx="2723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1CB5E0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rPr>
              <a:t>CONTENTS</a:t>
            </a: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AEEAE7A2-70BC-47D1-98AA-99FB9D4664D9}"/>
              </a:ext>
            </a:extLst>
          </p:cNvPr>
          <p:cNvSpPr/>
          <p:nvPr/>
        </p:nvSpPr>
        <p:spPr>
          <a:xfrm rot="2700000">
            <a:off x="2597476" y="2047944"/>
            <a:ext cx="1974852" cy="1974852"/>
          </a:xfrm>
          <a:prstGeom prst="roundRect">
            <a:avLst>
              <a:gd name="adj" fmla="val 14091"/>
            </a:avLst>
          </a:prstGeom>
          <a:solidFill>
            <a:srgbClr val="1CB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00046"/>
              </a:solidFill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4165E454-AF2B-4341-9E6C-BEFE05C84CAD}"/>
              </a:ext>
            </a:extLst>
          </p:cNvPr>
          <p:cNvSpPr txBox="1"/>
          <p:nvPr/>
        </p:nvSpPr>
        <p:spPr>
          <a:xfrm>
            <a:off x="2900259" y="2742983"/>
            <a:ext cx="1369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000046"/>
                </a:solidFill>
              </a:rPr>
              <a:t>LOGO</a:t>
            </a:r>
            <a:endParaRPr lang="zh-CN" altLang="en-US" sz="3200" dirty="0">
              <a:solidFill>
                <a:srgbClr val="0000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8987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79303F30-8CA7-4014-B8D1-2D4F770963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7" b="14780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" name="Rectangle 11">
            <a:extLst>
              <a:ext uri="{FF2B5EF4-FFF2-40B4-BE49-F238E27FC236}">
                <a16:creationId xmlns:a16="http://schemas.microsoft.com/office/drawing/2014/main" id="{8EBCC22A-7F42-42B4-94D0-B90DE136805A}"/>
              </a:ext>
            </a:extLst>
          </p:cNvPr>
          <p:cNvSpPr/>
          <p:nvPr/>
        </p:nvSpPr>
        <p:spPr>
          <a:xfrm>
            <a:off x="-14514" y="0"/>
            <a:ext cx="12221029" cy="6858000"/>
          </a:xfrm>
          <a:prstGeom prst="rect">
            <a:avLst/>
          </a:prstGeom>
          <a:gradFill flip="none" rotWithShape="1">
            <a:gsLst>
              <a:gs pos="100000">
                <a:srgbClr val="1CB5E0">
                  <a:alpha val="82000"/>
                </a:srgbClr>
              </a:gs>
              <a:gs pos="0">
                <a:srgbClr val="000046">
                  <a:alpha val="9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D5648DF-390D-41C8-9DF2-435DBC32B596}"/>
              </a:ext>
            </a:extLst>
          </p:cNvPr>
          <p:cNvSpPr txBox="1"/>
          <p:nvPr/>
        </p:nvSpPr>
        <p:spPr>
          <a:xfrm>
            <a:off x="4864937" y="1834593"/>
            <a:ext cx="246212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3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Heebo ExtraBold" panose="00000900000000000000" pitchFamily="2" charset="-79"/>
              </a:rPr>
              <a:t>01</a:t>
            </a:r>
            <a:endParaRPr kumimoji="0" lang="zh-CN" altLang="en-US" sz="13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Heebo ExtraBold" panose="00000900000000000000" pitchFamily="2" charset="-79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9016BDD-026C-401B-A3D4-BCE8FC17D070}"/>
              </a:ext>
            </a:extLst>
          </p:cNvPr>
          <p:cNvSpPr txBox="1"/>
          <p:nvPr/>
        </p:nvSpPr>
        <p:spPr>
          <a:xfrm>
            <a:off x="2408092" y="3801774"/>
            <a:ext cx="737581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Heebo ExtraBold" panose="00000900000000000000" pitchFamily="2" charset="-79"/>
              </a:rPr>
              <a:t>请在</a:t>
            </a:r>
            <a:r>
              <a:rPr lang="zh-CN" altLang="en-US" sz="3600" b="1" spc="300" dirty="0">
                <a:solidFill>
                  <a:schemeClr val="bg1"/>
                </a:solidFill>
                <a:latin typeface="+mj-ea"/>
                <a:ea typeface="+mj-ea"/>
                <a:cs typeface="Heebo ExtraBold" panose="00000900000000000000" pitchFamily="2" charset="-79"/>
              </a:rPr>
              <a:t>这里</a:t>
            </a:r>
            <a:r>
              <a:rPr kumimoji="0" lang="zh-CN" altLang="en-US" sz="36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Heebo ExtraBold" panose="00000900000000000000" pitchFamily="2" charset="-79"/>
              </a:rPr>
              <a:t>输入第一部分标题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4EC5669-07D1-417C-8CA1-30F871493E71}"/>
              </a:ext>
            </a:extLst>
          </p:cNvPr>
          <p:cNvGrpSpPr/>
          <p:nvPr/>
        </p:nvGrpSpPr>
        <p:grpSpPr>
          <a:xfrm>
            <a:off x="4237530" y="1570530"/>
            <a:ext cx="3716940" cy="3716940"/>
            <a:chOff x="4237530" y="1570530"/>
            <a:chExt cx="3716940" cy="3716940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FFE373DA-95D9-4BCE-8F59-3D9A9CA7B24B}"/>
                </a:ext>
              </a:extLst>
            </p:cNvPr>
            <p:cNvSpPr/>
            <p:nvPr/>
          </p:nvSpPr>
          <p:spPr>
            <a:xfrm>
              <a:off x="4237530" y="4606720"/>
              <a:ext cx="3716940" cy="680750"/>
            </a:xfrm>
            <a:custGeom>
              <a:avLst/>
              <a:gdLst>
                <a:gd name="connsiteX0" fmla="*/ 0 w 6190622"/>
                <a:gd name="connsiteY0" fmla="*/ 0 h 1497273"/>
                <a:gd name="connsiteX1" fmla="*/ 6190622 w 6190622"/>
                <a:gd name="connsiteY1" fmla="*/ 0 h 1497273"/>
                <a:gd name="connsiteX2" fmla="*/ 6190622 w 6190622"/>
                <a:gd name="connsiteY2" fmla="*/ 816523 h 1497273"/>
                <a:gd name="connsiteX3" fmla="*/ 4953781 w 6190622"/>
                <a:gd name="connsiteY3" fmla="*/ 816523 h 1497273"/>
                <a:gd name="connsiteX4" fmla="*/ 4953781 w 6190622"/>
                <a:gd name="connsiteY4" fmla="*/ 1497273 h 1497273"/>
                <a:gd name="connsiteX5" fmla="*/ 1236841 w 6190622"/>
                <a:gd name="connsiteY5" fmla="*/ 1497273 h 1497273"/>
                <a:gd name="connsiteX6" fmla="*/ 1236841 w 6190622"/>
                <a:gd name="connsiteY6" fmla="*/ 816523 h 1497273"/>
                <a:gd name="connsiteX7" fmla="*/ 0 w 6190622"/>
                <a:gd name="connsiteY7" fmla="*/ 816523 h 1497273"/>
                <a:gd name="connsiteX0" fmla="*/ 6190622 w 6282062"/>
                <a:gd name="connsiteY0" fmla="*/ 816523 h 1497273"/>
                <a:gd name="connsiteX1" fmla="*/ 4953781 w 6282062"/>
                <a:gd name="connsiteY1" fmla="*/ 816523 h 1497273"/>
                <a:gd name="connsiteX2" fmla="*/ 4953781 w 6282062"/>
                <a:gd name="connsiteY2" fmla="*/ 1497273 h 1497273"/>
                <a:gd name="connsiteX3" fmla="*/ 1236841 w 6282062"/>
                <a:gd name="connsiteY3" fmla="*/ 1497273 h 1497273"/>
                <a:gd name="connsiteX4" fmla="*/ 1236841 w 6282062"/>
                <a:gd name="connsiteY4" fmla="*/ 816523 h 1497273"/>
                <a:gd name="connsiteX5" fmla="*/ 0 w 6282062"/>
                <a:gd name="connsiteY5" fmla="*/ 816523 h 1497273"/>
                <a:gd name="connsiteX6" fmla="*/ 0 w 6282062"/>
                <a:gd name="connsiteY6" fmla="*/ 0 h 1497273"/>
                <a:gd name="connsiteX7" fmla="*/ 6190622 w 6282062"/>
                <a:gd name="connsiteY7" fmla="*/ 0 h 1497273"/>
                <a:gd name="connsiteX8" fmla="*/ 6282062 w 6282062"/>
                <a:gd name="connsiteY8" fmla="*/ 907963 h 1497273"/>
                <a:gd name="connsiteX0" fmla="*/ 4953781 w 6282062"/>
                <a:gd name="connsiteY0" fmla="*/ 816523 h 1497273"/>
                <a:gd name="connsiteX1" fmla="*/ 4953781 w 6282062"/>
                <a:gd name="connsiteY1" fmla="*/ 1497273 h 1497273"/>
                <a:gd name="connsiteX2" fmla="*/ 1236841 w 6282062"/>
                <a:gd name="connsiteY2" fmla="*/ 1497273 h 1497273"/>
                <a:gd name="connsiteX3" fmla="*/ 1236841 w 6282062"/>
                <a:gd name="connsiteY3" fmla="*/ 816523 h 1497273"/>
                <a:gd name="connsiteX4" fmla="*/ 0 w 6282062"/>
                <a:gd name="connsiteY4" fmla="*/ 816523 h 1497273"/>
                <a:gd name="connsiteX5" fmla="*/ 0 w 6282062"/>
                <a:gd name="connsiteY5" fmla="*/ 0 h 1497273"/>
                <a:gd name="connsiteX6" fmla="*/ 6190622 w 6282062"/>
                <a:gd name="connsiteY6" fmla="*/ 0 h 1497273"/>
                <a:gd name="connsiteX7" fmla="*/ 6282062 w 6282062"/>
                <a:gd name="connsiteY7" fmla="*/ 907963 h 1497273"/>
                <a:gd name="connsiteX0" fmla="*/ 4953781 w 6190622"/>
                <a:gd name="connsiteY0" fmla="*/ 816523 h 1497273"/>
                <a:gd name="connsiteX1" fmla="*/ 4953781 w 6190622"/>
                <a:gd name="connsiteY1" fmla="*/ 1497273 h 1497273"/>
                <a:gd name="connsiteX2" fmla="*/ 1236841 w 6190622"/>
                <a:gd name="connsiteY2" fmla="*/ 1497273 h 1497273"/>
                <a:gd name="connsiteX3" fmla="*/ 1236841 w 6190622"/>
                <a:gd name="connsiteY3" fmla="*/ 816523 h 1497273"/>
                <a:gd name="connsiteX4" fmla="*/ 0 w 6190622"/>
                <a:gd name="connsiteY4" fmla="*/ 816523 h 1497273"/>
                <a:gd name="connsiteX5" fmla="*/ 0 w 6190622"/>
                <a:gd name="connsiteY5" fmla="*/ 0 h 1497273"/>
                <a:gd name="connsiteX6" fmla="*/ 6190622 w 6190622"/>
                <a:gd name="connsiteY6" fmla="*/ 0 h 1497273"/>
                <a:gd name="connsiteX0" fmla="*/ 4953781 w 4953781"/>
                <a:gd name="connsiteY0" fmla="*/ 816523 h 1497273"/>
                <a:gd name="connsiteX1" fmla="*/ 4953781 w 4953781"/>
                <a:gd name="connsiteY1" fmla="*/ 1497273 h 1497273"/>
                <a:gd name="connsiteX2" fmla="*/ 1236841 w 4953781"/>
                <a:gd name="connsiteY2" fmla="*/ 1497273 h 1497273"/>
                <a:gd name="connsiteX3" fmla="*/ 1236841 w 4953781"/>
                <a:gd name="connsiteY3" fmla="*/ 816523 h 1497273"/>
                <a:gd name="connsiteX4" fmla="*/ 0 w 4953781"/>
                <a:gd name="connsiteY4" fmla="*/ 816523 h 1497273"/>
                <a:gd name="connsiteX5" fmla="*/ 0 w 4953781"/>
                <a:gd name="connsiteY5" fmla="*/ 0 h 1497273"/>
                <a:gd name="connsiteX0" fmla="*/ 4953781 w 4953781"/>
                <a:gd name="connsiteY0" fmla="*/ 0 h 680750"/>
                <a:gd name="connsiteX1" fmla="*/ 4953781 w 4953781"/>
                <a:gd name="connsiteY1" fmla="*/ 680750 h 680750"/>
                <a:gd name="connsiteX2" fmla="*/ 1236841 w 4953781"/>
                <a:gd name="connsiteY2" fmla="*/ 680750 h 680750"/>
                <a:gd name="connsiteX3" fmla="*/ 1236841 w 4953781"/>
                <a:gd name="connsiteY3" fmla="*/ 0 h 680750"/>
                <a:gd name="connsiteX4" fmla="*/ 0 w 4953781"/>
                <a:gd name="connsiteY4" fmla="*/ 0 h 680750"/>
                <a:gd name="connsiteX0" fmla="*/ 3716940 w 3716940"/>
                <a:gd name="connsiteY0" fmla="*/ 0 h 680750"/>
                <a:gd name="connsiteX1" fmla="*/ 3716940 w 3716940"/>
                <a:gd name="connsiteY1" fmla="*/ 680750 h 680750"/>
                <a:gd name="connsiteX2" fmla="*/ 0 w 3716940"/>
                <a:gd name="connsiteY2" fmla="*/ 680750 h 680750"/>
                <a:gd name="connsiteX3" fmla="*/ 0 w 3716940"/>
                <a:gd name="connsiteY3" fmla="*/ 0 h 68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6940" h="680750">
                  <a:moveTo>
                    <a:pt x="3716940" y="0"/>
                  </a:moveTo>
                  <a:lnTo>
                    <a:pt x="3716940" y="680750"/>
                  </a:lnTo>
                  <a:lnTo>
                    <a:pt x="0" y="680750"/>
                  </a:lnTo>
                  <a:lnTo>
                    <a:pt x="0" y="0"/>
                  </a:lnTo>
                </a:path>
              </a:pathLst>
            </a:custGeom>
            <a:noFill/>
            <a:ln w="730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E204A9F-C9A5-499B-88E8-21C38ECEC488}"/>
                </a:ext>
              </a:extLst>
            </p:cNvPr>
            <p:cNvSpPr/>
            <p:nvPr/>
          </p:nvSpPr>
          <p:spPr>
            <a:xfrm>
              <a:off x="4237530" y="1570530"/>
              <a:ext cx="3716940" cy="2219666"/>
            </a:xfrm>
            <a:custGeom>
              <a:avLst/>
              <a:gdLst>
                <a:gd name="connsiteX0" fmla="*/ 1236841 w 6190622"/>
                <a:gd name="connsiteY0" fmla="*/ 0 h 3036189"/>
                <a:gd name="connsiteX1" fmla="*/ 4953781 w 6190622"/>
                <a:gd name="connsiteY1" fmla="*/ 0 h 3036189"/>
                <a:gd name="connsiteX2" fmla="*/ 4953781 w 6190622"/>
                <a:gd name="connsiteY2" fmla="*/ 2219666 h 3036189"/>
                <a:gd name="connsiteX3" fmla="*/ 6190622 w 6190622"/>
                <a:gd name="connsiteY3" fmla="*/ 2219666 h 3036189"/>
                <a:gd name="connsiteX4" fmla="*/ 6190622 w 6190622"/>
                <a:gd name="connsiteY4" fmla="*/ 3036189 h 3036189"/>
                <a:gd name="connsiteX5" fmla="*/ 0 w 6190622"/>
                <a:gd name="connsiteY5" fmla="*/ 3036189 h 3036189"/>
                <a:gd name="connsiteX6" fmla="*/ 0 w 6190622"/>
                <a:gd name="connsiteY6" fmla="*/ 2219666 h 3036189"/>
                <a:gd name="connsiteX7" fmla="*/ 1236841 w 6190622"/>
                <a:gd name="connsiteY7" fmla="*/ 2219666 h 3036189"/>
                <a:gd name="connsiteX0" fmla="*/ 6190622 w 6282062"/>
                <a:gd name="connsiteY0" fmla="*/ 3036189 h 3127629"/>
                <a:gd name="connsiteX1" fmla="*/ 0 w 6282062"/>
                <a:gd name="connsiteY1" fmla="*/ 3036189 h 3127629"/>
                <a:gd name="connsiteX2" fmla="*/ 0 w 6282062"/>
                <a:gd name="connsiteY2" fmla="*/ 2219666 h 3127629"/>
                <a:gd name="connsiteX3" fmla="*/ 1236841 w 6282062"/>
                <a:gd name="connsiteY3" fmla="*/ 2219666 h 3127629"/>
                <a:gd name="connsiteX4" fmla="*/ 1236841 w 6282062"/>
                <a:gd name="connsiteY4" fmla="*/ 0 h 3127629"/>
                <a:gd name="connsiteX5" fmla="*/ 4953781 w 6282062"/>
                <a:gd name="connsiteY5" fmla="*/ 0 h 3127629"/>
                <a:gd name="connsiteX6" fmla="*/ 4953781 w 6282062"/>
                <a:gd name="connsiteY6" fmla="*/ 2219666 h 3127629"/>
                <a:gd name="connsiteX7" fmla="*/ 6190622 w 6282062"/>
                <a:gd name="connsiteY7" fmla="*/ 2219666 h 3127629"/>
                <a:gd name="connsiteX8" fmla="*/ 6282062 w 6282062"/>
                <a:gd name="connsiteY8" fmla="*/ 3127629 h 3127629"/>
                <a:gd name="connsiteX0" fmla="*/ 6190622 w 6190622"/>
                <a:gd name="connsiteY0" fmla="*/ 3036189 h 3036189"/>
                <a:gd name="connsiteX1" fmla="*/ 0 w 6190622"/>
                <a:gd name="connsiteY1" fmla="*/ 3036189 h 3036189"/>
                <a:gd name="connsiteX2" fmla="*/ 0 w 6190622"/>
                <a:gd name="connsiteY2" fmla="*/ 2219666 h 3036189"/>
                <a:gd name="connsiteX3" fmla="*/ 1236841 w 6190622"/>
                <a:gd name="connsiteY3" fmla="*/ 2219666 h 3036189"/>
                <a:gd name="connsiteX4" fmla="*/ 1236841 w 6190622"/>
                <a:gd name="connsiteY4" fmla="*/ 0 h 3036189"/>
                <a:gd name="connsiteX5" fmla="*/ 4953781 w 6190622"/>
                <a:gd name="connsiteY5" fmla="*/ 0 h 3036189"/>
                <a:gd name="connsiteX6" fmla="*/ 4953781 w 6190622"/>
                <a:gd name="connsiteY6" fmla="*/ 2219666 h 3036189"/>
                <a:gd name="connsiteX7" fmla="*/ 6190622 w 6190622"/>
                <a:gd name="connsiteY7" fmla="*/ 2219666 h 3036189"/>
                <a:gd name="connsiteX0" fmla="*/ 0 w 6190622"/>
                <a:gd name="connsiteY0" fmla="*/ 3036189 h 3036189"/>
                <a:gd name="connsiteX1" fmla="*/ 0 w 6190622"/>
                <a:gd name="connsiteY1" fmla="*/ 2219666 h 3036189"/>
                <a:gd name="connsiteX2" fmla="*/ 1236841 w 6190622"/>
                <a:gd name="connsiteY2" fmla="*/ 2219666 h 3036189"/>
                <a:gd name="connsiteX3" fmla="*/ 1236841 w 6190622"/>
                <a:gd name="connsiteY3" fmla="*/ 0 h 3036189"/>
                <a:gd name="connsiteX4" fmla="*/ 4953781 w 6190622"/>
                <a:gd name="connsiteY4" fmla="*/ 0 h 3036189"/>
                <a:gd name="connsiteX5" fmla="*/ 4953781 w 6190622"/>
                <a:gd name="connsiteY5" fmla="*/ 2219666 h 3036189"/>
                <a:gd name="connsiteX6" fmla="*/ 6190622 w 6190622"/>
                <a:gd name="connsiteY6" fmla="*/ 2219666 h 3036189"/>
                <a:gd name="connsiteX0" fmla="*/ 0 w 4953781"/>
                <a:gd name="connsiteY0" fmla="*/ 3036189 h 3036189"/>
                <a:gd name="connsiteX1" fmla="*/ 0 w 4953781"/>
                <a:gd name="connsiteY1" fmla="*/ 2219666 h 3036189"/>
                <a:gd name="connsiteX2" fmla="*/ 1236841 w 4953781"/>
                <a:gd name="connsiteY2" fmla="*/ 2219666 h 3036189"/>
                <a:gd name="connsiteX3" fmla="*/ 1236841 w 4953781"/>
                <a:gd name="connsiteY3" fmla="*/ 0 h 3036189"/>
                <a:gd name="connsiteX4" fmla="*/ 4953781 w 4953781"/>
                <a:gd name="connsiteY4" fmla="*/ 0 h 3036189"/>
                <a:gd name="connsiteX5" fmla="*/ 4953781 w 4953781"/>
                <a:gd name="connsiteY5" fmla="*/ 2219666 h 3036189"/>
                <a:gd name="connsiteX0" fmla="*/ 0 w 4953781"/>
                <a:gd name="connsiteY0" fmla="*/ 2219666 h 2219666"/>
                <a:gd name="connsiteX1" fmla="*/ 1236841 w 4953781"/>
                <a:gd name="connsiteY1" fmla="*/ 2219666 h 2219666"/>
                <a:gd name="connsiteX2" fmla="*/ 1236841 w 4953781"/>
                <a:gd name="connsiteY2" fmla="*/ 0 h 2219666"/>
                <a:gd name="connsiteX3" fmla="*/ 4953781 w 4953781"/>
                <a:gd name="connsiteY3" fmla="*/ 0 h 2219666"/>
                <a:gd name="connsiteX4" fmla="*/ 4953781 w 4953781"/>
                <a:gd name="connsiteY4" fmla="*/ 2219666 h 2219666"/>
                <a:gd name="connsiteX0" fmla="*/ 0 w 3716940"/>
                <a:gd name="connsiteY0" fmla="*/ 2219666 h 2219666"/>
                <a:gd name="connsiteX1" fmla="*/ 0 w 3716940"/>
                <a:gd name="connsiteY1" fmla="*/ 0 h 2219666"/>
                <a:gd name="connsiteX2" fmla="*/ 3716940 w 3716940"/>
                <a:gd name="connsiteY2" fmla="*/ 0 h 2219666"/>
                <a:gd name="connsiteX3" fmla="*/ 3716940 w 3716940"/>
                <a:gd name="connsiteY3" fmla="*/ 2219666 h 221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6940" h="2219666">
                  <a:moveTo>
                    <a:pt x="0" y="2219666"/>
                  </a:moveTo>
                  <a:lnTo>
                    <a:pt x="0" y="0"/>
                  </a:lnTo>
                  <a:lnTo>
                    <a:pt x="3716940" y="0"/>
                  </a:lnTo>
                  <a:lnTo>
                    <a:pt x="3716940" y="2219666"/>
                  </a:lnTo>
                </a:path>
              </a:pathLst>
            </a:custGeom>
            <a:noFill/>
            <a:ln w="730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9270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3FD64F2-DE41-4988-9BC8-32C2E7C42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40857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EE763CE-569B-4D53-8C3B-E56BA55DED43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A35B1AE-D8D5-4F2F-BC3C-196595126B8B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请输入主标题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BC85F2D-9B5E-4260-9CC8-ED6AEEF142BC}"/>
              </a:ext>
            </a:extLst>
          </p:cNvPr>
          <p:cNvSpPr/>
          <p:nvPr/>
        </p:nvSpPr>
        <p:spPr>
          <a:xfrm>
            <a:off x="874713" y="2644140"/>
            <a:ext cx="10442575" cy="3505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AE3FDEEF-2552-4FF0-8B4B-89AE47374F82}"/>
              </a:ext>
            </a:extLst>
          </p:cNvPr>
          <p:cNvCxnSpPr/>
          <p:nvPr/>
        </p:nvCxnSpPr>
        <p:spPr>
          <a:xfrm>
            <a:off x="874713" y="6149340"/>
            <a:ext cx="10442575" cy="0"/>
          </a:xfrm>
          <a:prstGeom prst="line">
            <a:avLst/>
          </a:prstGeom>
          <a:ln w="47625">
            <a:solidFill>
              <a:srgbClr val="1CB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EDC1E40E-8AC9-46F3-BF1A-46FC5F8F5638}"/>
              </a:ext>
            </a:extLst>
          </p:cNvPr>
          <p:cNvGrpSpPr/>
          <p:nvPr/>
        </p:nvGrpSpPr>
        <p:grpSpPr>
          <a:xfrm>
            <a:off x="1718806" y="3361461"/>
            <a:ext cx="2272417" cy="2070558"/>
            <a:chOff x="1718806" y="3235393"/>
            <a:chExt cx="2272417" cy="2070558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383F19ED-55E7-4BDF-BA76-A2F954AB8094}"/>
                </a:ext>
              </a:extLst>
            </p:cNvPr>
            <p:cNvSpPr txBox="1"/>
            <p:nvPr/>
          </p:nvSpPr>
          <p:spPr>
            <a:xfrm>
              <a:off x="2167647" y="4628842"/>
              <a:ext cx="1374735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1CB5E0"/>
                  </a:solidFill>
                </a:rPr>
                <a:t>请输入标题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CE499D24-A310-4F32-8468-B3BE15A56FF0}"/>
                </a:ext>
              </a:extLst>
            </p:cNvPr>
            <p:cNvSpPr txBox="1"/>
            <p:nvPr/>
          </p:nvSpPr>
          <p:spPr>
            <a:xfrm>
              <a:off x="1718806" y="4998174"/>
              <a:ext cx="2272417" cy="307777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ctr"/>
              <a:r>
                <a:rPr lang="zh-CN" altLang="en-US" sz="1400" spc="3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请输入详细的文本信息</a:t>
              </a:r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C21D061B-E0F9-44C8-933A-F8843808874E}"/>
                </a:ext>
              </a:extLst>
            </p:cNvPr>
            <p:cNvGrpSpPr/>
            <p:nvPr/>
          </p:nvGrpSpPr>
          <p:grpSpPr>
            <a:xfrm>
              <a:off x="2242928" y="3235393"/>
              <a:ext cx="1224172" cy="1224172"/>
              <a:chOff x="2351473" y="3343938"/>
              <a:chExt cx="1007082" cy="1007082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7DBBAF4A-829B-441F-BFFF-9FB1CFD85363}"/>
                  </a:ext>
                </a:extLst>
              </p:cNvPr>
              <p:cNvSpPr/>
              <p:nvPr/>
            </p:nvSpPr>
            <p:spPr>
              <a:xfrm>
                <a:off x="2351473" y="3343938"/>
                <a:ext cx="1007082" cy="1007082"/>
              </a:xfrm>
              <a:prstGeom prst="ellipse">
                <a:avLst/>
              </a:prstGeom>
              <a:noFill/>
              <a:ln w="9525">
                <a:solidFill>
                  <a:srgbClr val="1CB5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0" name="Freeform 329">
                <a:extLst>
                  <a:ext uri="{FF2B5EF4-FFF2-40B4-BE49-F238E27FC236}">
                    <a16:creationId xmlns:a16="http://schemas.microsoft.com/office/drawing/2014/main" id="{9F6CF70B-FC34-4653-91B0-F7ABEEE9BB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27174" y="3626003"/>
                <a:ext cx="455681" cy="442953"/>
              </a:xfrm>
              <a:custGeom>
                <a:avLst/>
                <a:gdLst>
                  <a:gd name="T0" fmla="*/ 867 w 896"/>
                  <a:gd name="T1" fmla="*/ 271 h 869"/>
                  <a:gd name="T2" fmla="*/ 598 w 896"/>
                  <a:gd name="T3" fmla="*/ 421 h 869"/>
                  <a:gd name="T4" fmla="*/ 298 w 896"/>
                  <a:gd name="T5" fmla="*/ 421 h 869"/>
                  <a:gd name="T6" fmla="*/ 30 w 896"/>
                  <a:gd name="T7" fmla="*/ 271 h 869"/>
                  <a:gd name="T8" fmla="*/ 30 w 896"/>
                  <a:gd name="T9" fmla="*/ 271 h 869"/>
                  <a:gd name="T10" fmla="*/ 262 w 896"/>
                  <a:gd name="T11" fmla="*/ 39 h 869"/>
                  <a:gd name="T12" fmla="*/ 292 w 896"/>
                  <a:gd name="T13" fmla="*/ 30 h 869"/>
                  <a:gd name="T14" fmla="*/ 323 w 896"/>
                  <a:gd name="T15" fmla="*/ 33 h 869"/>
                  <a:gd name="T16" fmla="*/ 350 w 896"/>
                  <a:gd name="T17" fmla="*/ 47 h 869"/>
                  <a:gd name="T18" fmla="*/ 370 w 896"/>
                  <a:gd name="T19" fmla="*/ 74 h 869"/>
                  <a:gd name="T20" fmla="*/ 403 w 896"/>
                  <a:gd name="T21" fmla="*/ 159 h 869"/>
                  <a:gd name="T22" fmla="*/ 402 w 896"/>
                  <a:gd name="T23" fmla="*/ 228 h 869"/>
                  <a:gd name="T24" fmla="*/ 296 w 896"/>
                  <a:gd name="T25" fmla="*/ 194 h 869"/>
                  <a:gd name="T26" fmla="*/ 249 w 896"/>
                  <a:gd name="T27" fmla="*/ 170 h 869"/>
                  <a:gd name="T28" fmla="*/ 230 w 896"/>
                  <a:gd name="T29" fmla="*/ 146 h 869"/>
                  <a:gd name="T30" fmla="*/ 221 w 896"/>
                  <a:gd name="T31" fmla="*/ 117 h 869"/>
                  <a:gd name="T32" fmla="*/ 224 w 896"/>
                  <a:gd name="T33" fmla="*/ 87 h 869"/>
                  <a:gd name="T34" fmla="*/ 239 w 896"/>
                  <a:gd name="T35" fmla="*/ 59 h 869"/>
                  <a:gd name="T36" fmla="*/ 543 w 896"/>
                  <a:gd name="T37" fmla="*/ 47 h 869"/>
                  <a:gd name="T38" fmla="*/ 570 w 896"/>
                  <a:gd name="T39" fmla="*/ 33 h 869"/>
                  <a:gd name="T40" fmla="*/ 601 w 896"/>
                  <a:gd name="T41" fmla="*/ 30 h 869"/>
                  <a:gd name="T42" fmla="*/ 631 w 896"/>
                  <a:gd name="T43" fmla="*/ 39 h 869"/>
                  <a:gd name="T44" fmla="*/ 654 w 896"/>
                  <a:gd name="T45" fmla="*/ 59 h 869"/>
                  <a:gd name="T46" fmla="*/ 669 w 896"/>
                  <a:gd name="T47" fmla="*/ 87 h 869"/>
                  <a:gd name="T48" fmla="*/ 672 w 896"/>
                  <a:gd name="T49" fmla="*/ 117 h 869"/>
                  <a:gd name="T50" fmla="*/ 663 w 896"/>
                  <a:gd name="T51" fmla="*/ 146 h 869"/>
                  <a:gd name="T52" fmla="*/ 644 w 896"/>
                  <a:gd name="T53" fmla="*/ 169 h 869"/>
                  <a:gd name="T54" fmla="*/ 597 w 896"/>
                  <a:gd name="T55" fmla="*/ 194 h 869"/>
                  <a:gd name="T56" fmla="*/ 491 w 896"/>
                  <a:gd name="T57" fmla="*/ 228 h 869"/>
                  <a:gd name="T58" fmla="*/ 490 w 896"/>
                  <a:gd name="T59" fmla="*/ 159 h 869"/>
                  <a:gd name="T60" fmla="*/ 523 w 896"/>
                  <a:gd name="T61" fmla="*/ 74 h 869"/>
                  <a:gd name="T62" fmla="*/ 537 w 896"/>
                  <a:gd name="T63" fmla="*/ 53 h 869"/>
                  <a:gd name="T64" fmla="*/ 328 w 896"/>
                  <a:gd name="T65" fmla="*/ 421 h 869"/>
                  <a:gd name="T66" fmla="*/ 568 w 896"/>
                  <a:gd name="T67" fmla="*/ 271 h 869"/>
                  <a:gd name="T68" fmla="*/ 554 w 896"/>
                  <a:gd name="T69" fmla="*/ 241 h 869"/>
                  <a:gd name="T70" fmla="*/ 650 w 896"/>
                  <a:gd name="T71" fmla="*/ 201 h 869"/>
                  <a:gd name="T72" fmla="*/ 684 w 896"/>
                  <a:gd name="T73" fmla="*/ 169 h 869"/>
                  <a:gd name="T74" fmla="*/ 700 w 896"/>
                  <a:gd name="T75" fmla="*/ 130 h 869"/>
                  <a:gd name="T76" fmla="*/ 700 w 896"/>
                  <a:gd name="T77" fmla="*/ 88 h 869"/>
                  <a:gd name="T78" fmla="*/ 684 w 896"/>
                  <a:gd name="T79" fmla="*/ 50 h 869"/>
                  <a:gd name="T80" fmla="*/ 653 w 896"/>
                  <a:gd name="T81" fmla="*/ 18 h 869"/>
                  <a:gd name="T82" fmla="*/ 615 w 896"/>
                  <a:gd name="T83" fmla="*/ 2 h 869"/>
                  <a:gd name="T84" fmla="*/ 572 w 896"/>
                  <a:gd name="T85" fmla="*/ 2 h 869"/>
                  <a:gd name="T86" fmla="*/ 533 w 896"/>
                  <a:gd name="T87" fmla="*/ 18 h 869"/>
                  <a:gd name="T88" fmla="*/ 506 w 896"/>
                  <a:gd name="T89" fmla="*/ 44 h 869"/>
                  <a:gd name="T90" fmla="*/ 477 w 896"/>
                  <a:gd name="T91" fmla="*/ 103 h 869"/>
                  <a:gd name="T92" fmla="*/ 447 w 896"/>
                  <a:gd name="T93" fmla="*/ 198 h 869"/>
                  <a:gd name="T94" fmla="*/ 416 w 896"/>
                  <a:gd name="T95" fmla="*/ 103 h 869"/>
                  <a:gd name="T96" fmla="*/ 387 w 896"/>
                  <a:gd name="T97" fmla="*/ 44 h 869"/>
                  <a:gd name="T98" fmla="*/ 360 w 896"/>
                  <a:gd name="T99" fmla="*/ 18 h 869"/>
                  <a:gd name="T100" fmla="*/ 321 w 896"/>
                  <a:gd name="T101" fmla="*/ 2 h 869"/>
                  <a:gd name="T102" fmla="*/ 278 w 896"/>
                  <a:gd name="T103" fmla="*/ 2 h 869"/>
                  <a:gd name="T104" fmla="*/ 240 w 896"/>
                  <a:gd name="T105" fmla="*/ 18 h 869"/>
                  <a:gd name="T106" fmla="*/ 209 w 896"/>
                  <a:gd name="T107" fmla="*/ 50 h 869"/>
                  <a:gd name="T108" fmla="*/ 193 w 896"/>
                  <a:gd name="T109" fmla="*/ 88 h 869"/>
                  <a:gd name="T110" fmla="*/ 193 w 896"/>
                  <a:gd name="T111" fmla="*/ 130 h 869"/>
                  <a:gd name="T112" fmla="*/ 209 w 896"/>
                  <a:gd name="T113" fmla="*/ 169 h 869"/>
                  <a:gd name="T114" fmla="*/ 243 w 896"/>
                  <a:gd name="T115" fmla="*/ 201 h 869"/>
                  <a:gd name="T116" fmla="*/ 339 w 896"/>
                  <a:gd name="T117" fmla="*/ 241 h 869"/>
                  <a:gd name="T118" fmla="*/ 30 w 896"/>
                  <a:gd name="T119" fmla="*/ 869 h 869"/>
                  <a:gd name="T120" fmla="*/ 896 w 896"/>
                  <a:gd name="T121" fmla="*/ 241 h 8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96" h="869">
                    <a:moveTo>
                      <a:pt x="867" y="391"/>
                    </a:moveTo>
                    <a:lnTo>
                      <a:pt x="598" y="391"/>
                    </a:lnTo>
                    <a:lnTo>
                      <a:pt x="598" y="271"/>
                    </a:lnTo>
                    <a:lnTo>
                      <a:pt x="867" y="271"/>
                    </a:lnTo>
                    <a:lnTo>
                      <a:pt x="867" y="391"/>
                    </a:lnTo>
                    <a:close/>
                    <a:moveTo>
                      <a:pt x="837" y="839"/>
                    </a:moveTo>
                    <a:lnTo>
                      <a:pt x="598" y="839"/>
                    </a:lnTo>
                    <a:lnTo>
                      <a:pt x="598" y="421"/>
                    </a:lnTo>
                    <a:lnTo>
                      <a:pt x="837" y="421"/>
                    </a:lnTo>
                    <a:lnTo>
                      <a:pt x="837" y="839"/>
                    </a:lnTo>
                    <a:close/>
                    <a:moveTo>
                      <a:pt x="60" y="421"/>
                    </a:moveTo>
                    <a:lnTo>
                      <a:pt x="298" y="421"/>
                    </a:lnTo>
                    <a:lnTo>
                      <a:pt x="298" y="839"/>
                    </a:lnTo>
                    <a:lnTo>
                      <a:pt x="60" y="839"/>
                    </a:lnTo>
                    <a:lnTo>
                      <a:pt x="60" y="421"/>
                    </a:lnTo>
                    <a:close/>
                    <a:moveTo>
                      <a:pt x="30" y="271"/>
                    </a:moveTo>
                    <a:lnTo>
                      <a:pt x="298" y="271"/>
                    </a:lnTo>
                    <a:lnTo>
                      <a:pt x="298" y="391"/>
                    </a:lnTo>
                    <a:lnTo>
                      <a:pt x="30" y="391"/>
                    </a:lnTo>
                    <a:lnTo>
                      <a:pt x="30" y="271"/>
                    </a:lnTo>
                    <a:close/>
                    <a:moveTo>
                      <a:pt x="244" y="53"/>
                    </a:moveTo>
                    <a:lnTo>
                      <a:pt x="249" y="47"/>
                    </a:lnTo>
                    <a:lnTo>
                      <a:pt x="256" y="43"/>
                    </a:lnTo>
                    <a:lnTo>
                      <a:pt x="262" y="39"/>
                    </a:lnTo>
                    <a:lnTo>
                      <a:pt x="270" y="36"/>
                    </a:lnTo>
                    <a:lnTo>
                      <a:pt x="277" y="33"/>
                    </a:lnTo>
                    <a:lnTo>
                      <a:pt x="284" y="31"/>
                    </a:lnTo>
                    <a:lnTo>
                      <a:pt x="292" y="30"/>
                    </a:lnTo>
                    <a:lnTo>
                      <a:pt x="299" y="30"/>
                    </a:lnTo>
                    <a:lnTo>
                      <a:pt x="308" y="30"/>
                    </a:lnTo>
                    <a:lnTo>
                      <a:pt x="316" y="31"/>
                    </a:lnTo>
                    <a:lnTo>
                      <a:pt x="323" y="33"/>
                    </a:lnTo>
                    <a:lnTo>
                      <a:pt x="330" y="36"/>
                    </a:lnTo>
                    <a:lnTo>
                      <a:pt x="337" y="39"/>
                    </a:lnTo>
                    <a:lnTo>
                      <a:pt x="344" y="43"/>
                    </a:lnTo>
                    <a:lnTo>
                      <a:pt x="350" y="47"/>
                    </a:lnTo>
                    <a:lnTo>
                      <a:pt x="356" y="53"/>
                    </a:lnTo>
                    <a:lnTo>
                      <a:pt x="360" y="58"/>
                    </a:lnTo>
                    <a:lnTo>
                      <a:pt x="365" y="66"/>
                    </a:lnTo>
                    <a:lnTo>
                      <a:pt x="370" y="74"/>
                    </a:lnTo>
                    <a:lnTo>
                      <a:pt x="374" y="84"/>
                    </a:lnTo>
                    <a:lnTo>
                      <a:pt x="384" y="106"/>
                    </a:lnTo>
                    <a:lnTo>
                      <a:pt x="394" y="131"/>
                    </a:lnTo>
                    <a:lnTo>
                      <a:pt x="403" y="159"/>
                    </a:lnTo>
                    <a:lnTo>
                      <a:pt x="412" y="185"/>
                    </a:lnTo>
                    <a:lnTo>
                      <a:pt x="419" y="212"/>
                    </a:lnTo>
                    <a:lnTo>
                      <a:pt x="426" y="236"/>
                    </a:lnTo>
                    <a:lnTo>
                      <a:pt x="402" y="228"/>
                    </a:lnTo>
                    <a:lnTo>
                      <a:pt x="376" y="221"/>
                    </a:lnTo>
                    <a:lnTo>
                      <a:pt x="349" y="212"/>
                    </a:lnTo>
                    <a:lnTo>
                      <a:pt x="322" y="204"/>
                    </a:lnTo>
                    <a:lnTo>
                      <a:pt x="296" y="194"/>
                    </a:lnTo>
                    <a:lnTo>
                      <a:pt x="274" y="184"/>
                    </a:lnTo>
                    <a:lnTo>
                      <a:pt x="264" y="179"/>
                    </a:lnTo>
                    <a:lnTo>
                      <a:pt x="256" y="175"/>
                    </a:lnTo>
                    <a:lnTo>
                      <a:pt x="249" y="170"/>
                    </a:lnTo>
                    <a:lnTo>
                      <a:pt x="244" y="165"/>
                    </a:lnTo>
                    <a:lnTo>
                      <a:pt x="239" y="160"/>
                    </a:lnTo>
                    <a:lnTo>
                      <a:pt x="233" y="153"/>
                    </a:lnTo>
                    <a:lnTo>
                      <a:pt x="230" y="146"/>
                    </a:lnTo>
                    <a:lnTo>
                      <a:pt x="227" y="139"/>
                    </a:lnTo>
                    <a:lnTo>
                      <a:pt x="224" y="132"/>
                    </a:lnTo>
                    <a:lnTo>
                      <a:pt x="222" y="124"/>
                    </a:lnTo>
                    <a:lnTo>
                      <a:pt x="221" y="117"/>
                    </a:lnTo>
                    <a:lnTo>
                      <a:pt x="220" y="109"/>
                    </a:lnTo>
                    <a:lnTo>
                      <a:pt x="221" y="102"/>
                    </a:lnTo>
                    <a:lnTo>
                      <a:pt x="222" y="94"/>
                    </a:lnTo>
                    <a:lnTo>
                      <a:pt x="224" y="87"/>
                    </a:lnTo>
                    <a:lnTo>
                      <a:pt x="227" y="79"/>
                    </a:lnTo>
                    <a:lnTo>
                      <a:pt x="230" y="72"/>
                    </a:lnTo>
                    <a:lnTo>
                      <a:pt x="233" y="66"/>
                    </a:lnTo>
                    <a:lnTo>
                      <a:pt x="239" y="59"/>
                    </a:lnTo>
                    <a:lnTo>
                      <a:pt x="244" y="53"/>
                    </a:lnTo>
                    <a:lnTo>
                      <a:pt x="244" y="53"/>
                    </a:lnTo>
                    <a:close/>
                    <a:moveTo>
                      <a:pt x="537" y="53"/>
                    </a:moveTo>
                    <a:lnTo>
                      <a:pt x="543" y="47"/>
                    </a:lnTo>
                    <a:lnTo>
                      <a:pt x="550" y="43"/>
                    </a:lnTo>
                    <a:lnTo>
                      <a:pt x="556" y="39"/>
                    </a:lnTo>
                    <a:lnTo>
                      <a:pt x="563" y="36"/>
                    </a:lnTo>
                    <a:lnTo>
                      <a:pt x="570" y="33"/>
                    </a:lnTo>
                    <a:lnTo>
                      <a:pt x="578" y="31"/>
                    </a:lnTo>
                    <a:lnTo>
                      <a:pt x="585" y="30"/>
                    </a:lnTo>
                    <a:lnTo>
                      <a:pt x="594" y="30"/>
                    </a:lnTo>
                    <a:lnTo>
                      <a:pt x="601" y="30"/>
                    </a:lnTo>
                    <a:lnTo>
                      <a:pt x="609" y="31"/>
                    </a:lnTo>
                    <a:lnTo>
                      <a:pt x="616" y="33"/>
                    </a:lnTo>
                    <a:lnTo>
                      <a:pt x="623" y="36"/>
                    </a:lnTo>
                    <a:lnTo>
                      <a:pt x="631" y="39"/>
                    </a:lnTo>
                    <a:lnTo>
                      <a:pt x="637" y="43"/>
                    </a:lnTo>
                    <a:lnTo>
                      <a:pt x="644" y="47"/>
                    </a:lnTo>
                    <a:lnTo>
                      <a:pt x="649" y="53"/>
                    </a:lnTo>
                    <a:lnTo>
                      <a:pt x="654" y="59"/>
                    </a:lnTo>
                    <a:lnTo>
                      <a:pt x="660" y="66"/>
                    </a:lnTo>
                    <a:lnTo>
                      <a:pt x="663" y="72"/>
                    </a:lnTo>
                    <a:lnTo>
                      <a:pt x="666" y="79"/>
                    </a:lnTo>
                    <a:lnTo>
                      <a:pt x="669" y="87"/>
                    </a:lnTo>
                    <a:lnTo>
                      <a:pt x="671" y="94"/>
                    </a:lnTo>
                    <a:lnTo>
                      <a:pt x="672" y="102"/>
                    </a:lnTo>
                    <a:lnTo>
                      <a:pt x="673" y="109"/>
                    </a:lnTo>
                    <a:lnTo>
                      <a:pt x="672" y="117"/>
                    </a:lnTo>
                    <a:lnTo>
                      <a:pt x="671" y="124"/>
                    </a:lnTo>
                    <a:lnTo>
                      <a:pt x="669" y="132"/>
                    </a:lnTo>
                    <a:lnTo>
                      <a:pt x="666" y="139"/>
                    </a:lnTo>
                    <a:lnTo>
                      <a:pt x="663" y="146"/>
                    </a:lnTo>
                    <a:lnTo>
                      <a:pt x="660" y="153"/>
                    </a:lnTo>
                    <a:lnTo>
                      <a:pt x="654" y="160"/>
                    </a:lnTo>
                    <a:lnTo>
                      <a:pt x="649" y="165"/>
                    </a:lnTo>
                    <a:lnTo>
                      <a:pt x="644" y="169"/>
                    </a:lnTo>
                    <a:lnTo>
                      <a:pt x="637" y="175"/>
                    </a:lnTo>
                    <a:lnTo>
                      <a:pt x="629" y="179"/>
                    </a:lnTo>
                    <a:lnTo>
                      <a:pt x="619" y="184"/>
                    </a:lnTo>
                    <a:lnTo>
                      <a:pt x="597" y="194"/>
                    </a:lnTo>
                    <a:lnTo>
                      <a:pt x="571" y="204"/>
                    </a:lnTo>
                    <a:lnTo>
                      <a:pt x="544" y="212"/>
                    </a:lnTo>
                    <a:lnTo>
                      <a:pt x="517" y="221"/>
                    </a:lnTo>
                    <a:lnTo>
                      <a:pt x="491" y="228"/>
                    </a:lnTo>
                    <a:lnTo>
                      <a:pt x="467" y="236"/>
                    </a:lnTo>
                    <a:lnTo>
                      <a:pt x="474" y="212"/>
                    </a:lnTo>
                    <a:lnTo>
                      <a:pt x="481" y="185"/>
                    </a:lnTo>
                    <a:lnTo>
                      <a:pt x="490" y="159"/>
                    </a:lnTo>
                    <a:lnTo>
                      <a:pt x="499" y="131"/>
                    </a:lnTo>
                    <a:lnTo>
                      <a:pt x="509" y="106"/>
                    </a:lnTo>
                    <a:lnTo>
                      <a:pt x="519" y="84"/>
                    </a:lnTo>
                    <a:lnTo>
                      <a:pt x="523" y="74"/>
                    </a:lnTo>
                    <a:lnTo>
                      <a:pt x="528" y="66"/>
                    </a:lnTo>
                    <a:lnTo>
                      <a:pt x="533" y="58"/>
                    </a:lnTo>
                    <a:lnTo>
                      <a:pt x="537" y="53"/>
                    </a:lnTo>
                    <a:lnTo>
                      <a:pt x="537" y="53"/>
                    </a:lnTo>
                    <a:close/>
                    <a:moveTo>
                      <a:pt x="568" y="421"/>
                    </a:moveTo>
                    <a:lnTo>
                      <a:pt x="568" y="839"/>
                    </a:lnTo>
                    <a:lnTo>
                      <a:pt x="328" y="839"/>
                    </a:lnTo>
                    <a:lnTo>
                      <a:pt x="328" y="421"/>
                    </a:lnTo>
                    <a:lnTo>
                      <a:pt x="568" y="421"/>
                    </a:lnTo>
                    <a:close/>
                    <a:moveTo>
                      <a:pt x="328" y="391"/>
                    </a:moveTo>
                    <a:lnTo>
                      <a:pt x="328" y="271"/>
                    </a:lnTo>
                    <a:lnTo>
                      <a:pt x="568" y="271"/>
                    </a:lnTo>
                    <a:lnTo>
                      <a:pt x="568" y="391"/>
                    </a:lnTo>
                    <a:lnTo>
                      <a:pt x="328" y="391"/>
                    </a:lnTo>
                    <a:close/>
                    <a:moveTo>
                      <a:pt x="896" y="241"/>
                    </a:moveTo>
                    <a:lnTo>
                      <a:pt x="554" y="241"/>
                    </a:lnTo>
                    <a:lnTo>
                      <a:pt x="589" y="228"/>
                    </a:lnTo>
                    <a:lnTo>
                      <a:pt x="622" y="215"/>
                    </a:lnTo>
                    <a:lnTo>
                      <a:pt x="637" y="208"/>
                    </a:lnTo>
                    <a:lnTo>
                      <a:pt x="650" y="201"/>
                    </a:lnTo>
                    <a:lnTo>
                      <a:pt x="662" y="194"/>
                    </a:lnTo>
                    <a:lnTo>
                      <a:pt x="671" y="186"/>
                    </a:lnTo>
                    <a:lnTo>
                      <a:pt x="678" y="178"/>
                    </a:lnTo>
                    <a:lnTo>
                      <a:pt x="684" y="169"/>
                    </a:lnTo>
                    <a:lnTo>
                      <a:pt x="690" y="160"/>
                    </a:lnTo>
                    <a:lnTo>
                      <a:pt x="694" y="150"/>
                    </a:lnTo>
                    <a:lnTo>
                      <a:pt x="697" y="140"/>
                    </a:lnTo>
                    <a:lnTo>
                      <a:pt x="700" y="130"/>
                    </a:lnTo>
                    <a:lnTo>
                      <a:pt x="702" y="120"/>
                    </a:lnTo>
                    <a:lnTo>
                      <a:pt x="703" y="109"/>
                    </a:lnTo>
                    <a:lnTo>
                      <a:pt x="702" y="99"/>
                    </a:lnTo>
                    <a:lnTo>
                      <a:pt x="700" y="88"/>
                    </a:lnTo>
                    <a:lnTo>
                      <a:pt x="697" y="78"/>
                    </a:lnTo>
                    <a:lnTo>
                      <a:pt x="694" y="68"/>
                    </a:lnTo>
                    <a:lnTo>
                      <a:pt x="690" y="58"/>
                    </a:lnTo>
                    <a:lnTo>
                      <a:pt x="684" y="50"/>
                    </a:lnTo>
                    <a:lnTo>
                      <a:pt x="678" y="40"/>
                    </a:lnTo>
                    <a:lnTo>
                      <a:pt x="671" y="32"/>
                    </a:lnTo>
                    <a:lnTo>
                      <a:pt x="662" y="25"/>
                    </a:lnTo>
                    <a:lnTo>
                      <a:pt x="653" y="18"/>
                    </a:lnTo>
                    <a:lnTo>
                      <a:pt x="645" y="13"/>
                    </a:lnTo>
                    <a:lnTo>
                      <a:pt x="635" y="8"/>
                    </a:lnTo>
                    <a:lnTo>
                      <a:pt x="625" y="5"/>
                    </a:lnTo>
                    <a:lnTo>
                      <a:pt x="615" y="2"/>
                    </a:lnTo>
                    <a:lnTo>
                      <a:pt x="604" y="0"/>
                    </a:lnTo>
                    <a:lnTo>
                      <a:pt x="594" y="0"/>
                    </a:lnTo>
                    <a:lnTo>
                      <a:pt x="582" y="0"/>
                    </a:lnTo>
                    <a:lnTo>
                      <a:pt x="572" y="2"/>
                    </a:lnTo>
                    <a:lnTo>
                      <a:pt x="561" y="5"/>
                    </a:lnTo>
                    <a:lnTo>
                      <a:pt x="552" y="8"/>
                    </a:lnTo>
                    <a:lnTo>
                      <a:pt x="542" y="13"/>
                    </a:lnTo>
                    <a:lnTo>
                      <a:pt x="533" y="18"/>
                    </a:lnTo>
                    <a:lnTo>
                      <a:pt x="524" y="25"/>
                    </a:lnTo>
                    <a:lnTo>
                      <a:pt x="515" y="32"/>
                    </a:lnTo>
                    <a:lnTo>
                      <a:pt x="511" y="38"/>
                    </a:lnTo>
                    <a:lnTo>
                      <a:pt x="506" y="44"/>
                    </a:lnTo>
                    <a:lnTo>
                      <a:pt x="502" y="52"/>
                    </a:lnTo>
                    <a:lnTo>
                      <a:pt x="496" y="61"/>
                    </a:lnTo>
                    <a:lnTo>
                      <a:pt x="487" y="81"/>
                    </a:lnTo>
                    <a:lnTo>
                      <a:pt x="477" y="103"/>
                    </a:lnTo>
                    <a:lnTo>
                      <a:pt x="468" y="128"/>
                    </a:lnTo>
                    <a:lnTo>
                      <a:pt x="461" y="152"/>
                    </a:lnTo>
                    <a:lnTo>
                      <a:pt x="453" y="176"/>
                    </a:lnTo>
                    <a:lnTo>
                      <a:pt x="447" y="198"/>
                    </a:lnTo>
                    <a:lnTo>
                      <a:pt x="440" y="176"/>
                    </a:lnTo>
                    <a:lnTo>
                      <a:pt x="432" y="152"/>
                    </a:lnTo>
                    <a:lnTo>
                      <a:pt x="425" y="128"/>
                    </a:lnTo>
                    <a:lnTo>
                      <a:pt x="416" y="103"/>
                    </a:lnTo>
                    <a:lnTo>
                      <a:pt x="406" y="81"/>
                    </a:lnTo>
                    <a:lnTo>
                      <a:pt x="397" y="61"/>
                    </a:lnTo>
                    <a:lnTo>
                      <a:pt x="391" y="52"/>
                    </a:lnTo>
                    <a:lnTo>
                      <a:pt x="387" y="44"/>
                    </a:lnTo>
                    <a:lnTo>
                      <a:pt x="382" y="38"/>
                    </a:lnTo>
                    <a:lnTo>
                      <a:pt x="378" y="32"/>
                    </a:lnTo>
                    <a:lnTo>
                      <a:pt x="369" y="25"/>
                    </a:lnTo>
                    <a:lnTo>
                      <a:pt x="360" y="18"/>
                    </a:lnTo>
                    <a:lnTo>
                      <a:pt x="351" y="13"/>
                    </a:lnTo>
                    <a:lnTo>
                      <a:pt x="342" y="8"/>
                    </a:lnTo>
                    <a:lnTo>
                      <a:pt x="332" y="5"/>
                    </a:lnTo>
                    <a:lnTo>
                      <a:pt x="321" y="2"/>
                    </a:lnTo>
                    <a:lnTo>
                      <a:pt x="311" y="0"/>
                    </a:lnTo>
                    <a:lnTo>
                      <a:pt x="299" y="0"/>
                    </a:lnTo>
                    <a:lnTo>
                      <a:pt x="289" y="0"/>
                    </a:lnTo>
                    <a:lnTo>
                      <a:pt x="278" y="2"/>
                    </a:lnTo>
                    <a:lnTo>
                      <a:pt x="268" y="5"/>
                    </a:lnTo>
                    <a:lnTo>
                      <a:pt x="258" y="8"/>
                    </a:lnTo>
                    <a:lnTo>
                      <a:pt x="248" y="13"/>
                    </a:lnTo>
                    <a:lnTo>
                      <a:pt x="240" y="18"/>
                    </a:lnTo>
                    <a:lnTo>
                      <a:pt x="231" y="25"/>
                    </a:lnTo>
                    <a:lnTo>
                      <a:pt x="222" y="32"/>
                    </a:lnTo>
                    <a:lnTo>
                      <a:pt x="215" y="40"/>
                    </a:lnTo>
                    <a:lnTo>
                      <a:pt x="209" y="50"/>
                    </a:lnTo>
                    <a:lnTo>
                      <a:pt x="203" y="58"/>
                    </a:lnTo>
                    <a:lnTo>
                      <a:pt x="199" y="68"/>
                    </a:lnTo>
                    <a:lnTo>
                      <a:pt x="196" y="78"/>
                    </a:lnTo>
                    <a:lnTo>
                      <a:pt x="193" y="88"/>
                    </a:lnTo>
                    <a:lnTo>
                      <a:pt x="191" y="99"/>
                    </a:lnTo>
                    <a:lnTo>
                      <a:pt x="190" y="109"/>
                    </a:lnTo>
                    <a:lnTo>
                      <a:pt x="191" y="120"/>
                    </a:lnTo>
                    <a:lnTo>
                      <a:pt x="193" y="130"/>
                    </a:lnTo>
                    <a:lnTo>
                      <a:pt x="196" y="140"/>
                    </a:lnTo>
                    <a:lnTo>
                      <a:pt x="199" y="150"/>
                    </a:lnTo>
                    <a:lnTo>
                      <a:pt x="203" y="160"/>
                    </a:lnTo>
                    <a:lnTo>
                      <a:pt x="209" y="169"/>
                    </a:lnTo>
                    <a:lnTo>
                      <a:pt x="215" y="178"/>
                    </a:lnTo>
                    <a:lnTo>
                      <a:pt x="222" y="186"/>
                    </a:lnTo>
                    <a:lnTo>
                      <a:pt x="231" y="194"/>
                    </a:lnTo>
                    <a:lnTo>
                      <a:pt x="243" y="201"/>
                    </a:lnTo>
                    <a:lnTo>
                      <a:pt x="256" y="208"/>
                    </a:lnTo>
                    <a:lnTo>
                      <a:pt x="271" y="215"/>
                    </a:lnTo>
                    <a:lnTo>
                      <a:pt x="304" y="228"/>
                    </a:lnTo>
                    <a:lnTo>
                      <a:pt x="339" y="241"/>
                    </a:lnTo>
                    <a:lnTo>
                      <a:pt x="0" y="241"/>
                    </a:lnTo>
                    <a:lnTo>
                      <a:pt x="0" y="421"/>
                    </a:lnTo>
                    <a:lnTo>
                      <a:pt x="30" y="421"/>
                    </a:lnTo>
                    <a:lnTo>
                      <a:pt x="30" y="869"/>
                    </a:lnTo>
                    <a:lnTo>
                      <a:pt x="867" y="869"/>
                    </a:lnTo>
                    <a:lnTo>
                      <a:pt x="867" y="421"/>
                    </a:lnTo>
                    <a:lnTo>
                      <a:pt x="896" y="421"/>
                    </a:lnTo>
                    <a:lnTo>
                      <a:pt x="896" y="241"/>
                    </a:lnTo>
                    <a:close/>
                  </a:path>
                </a:pathLst>
              </a:custGeom>
              <a:solidFill>
                <a:srgbClr val="1CB5E0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41" name="Group 181">
            <a:extLst>
              <a:ext uri="{FF2B5EF4-FFF2-40B4-BE49-F238E27FC236}">
                <a16:creationId xmlns:a16="http://schemas.microsoft.com/office/drawing/2014/main" id="{0594CDC8-82DD-4C6C-BEE5-A36C00E2982F}"/>
              </a:ext>
            </a:extLst>
          </p:cNvPr>
          <p:cNvGrpSpPr/>
          <p:nvPr/>
        </p:nvGrpSpPr>
        <p:grpSpPr>
          <a:xfrm>
            <a:off x="5907990" y="3708557"/>
            <a:ext cx="376019" cy="529981"/>
            <a:chOff x="6521441" y="1919285"/>
            <a:chExt cx="201613" cy="284163"/>
          </a:xfrm>
          <a:solidFill>
            <a:srgbClr val="1CB5E0"/>
          </a:solidFill>
        </p:grpSpPr>
        <p:sp>
          <p:nvSpPr>
            <p:cNvPr id="43" name="Freeform 305">
              <a:extLst>
                <a:ext uri="{FF2B5EF4-FFF2-40B4-BE49-F238E27FC236}">
                  <a16:creationId xmlns:a16="http://schemas.microsoft.com/office/drawing/2014/main" id="{3841CBB8-9BC3-440C-BD88-B71EB991C2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21441" y="1919285"/>
              <a:ext cx="201613" cy="203200"/>
            </a:xfrm>
            <a:custGeom>
              <a:avLst/>
              <a:gdLst>
                <a:gd name="T0" fmla="*/ 602 w 633"/>
                <a:gd name="T1" fmla="*/ 377 h 640"/>
                <a:gd name="T2" fmla="*/ 575 w 633"/>
                <a:gd name="T3" fmla="*/ 443 h 640"/>
                <a:gd name="T4" fmla="*/ 523 w 633"/>
                <a:gd name="T5" fmla="*/ 457 h 640"/>
                <a:gd name="T6" fmla="*/ 516 w 633"/>
                <a:gd name="T7" fmla="*/ 478 h 640"/>
                <a:gd name="T8" fmla="*/ 500 w 633"/>
                <a:gd name="T9" fmla="*/ 547 h 640"/>
                <a:gd name="T10" fmla="*/ 428 w 633"/>
                <a:gd name="T11" fmla="*/ 563 h 640"/>
                <a:gd name="T12" fmla="*/ 393 w 633"/>
                <a:gd name="T13" fmla="*/ 550 h 640"/>
                <a:gd name="T14" fmla="*/ 373 w 633"/>
                <a:gd name="T15" fmla="*/ 581 h 640"/>
                <a:gd name="T16" fmla="*/ 306 w 633"/>
                <a:gd name="T17" fmla="*/ 609 h 640"/>
                <a:gd name="T18" fmla="*/ 250 w 633"/>
                <a:gd name="T19" fmla="*/ 561 h 640"/>
                <a:gd name="T20" fmla="*/ 235 w 633"/>
                <a:gd name="T21" fmla="*/ 549 h 640"/>
                <a:gd name="T22" fmla="*/ 184 w 633"/>
                <a:gd name="T23" fmla="*/ 566 h 640"/>
                <a:gd name="T24" fmla="*/ 119 w 633"/>
                <a:gd name="T25" fmla="*/ 530 h 640"/>
                <a:gd name="T26" fmla="*/ 118 w 633"/>
                <a:gd name="T27" fmla="*/ 472 h 640"/>
                <a:gd name="T28" fmla="*/ 103 w 633"/>
                <a:gd name="T29" fmla="*/ 456 h 640"/>
                <a:gd name="T30" fmla="*/ 44 w 633"/>
                <a:gd name="T31" fmla="*/ 428 h 640"/>
                <a:gd name="T32" fmla="*/ 38 w 633"/>
                <a:gd name="T33" fmla="*/ 357 h 640"/>
                <a:gd name="T34" fmla="*/ 68 w 633"/>
                <a:gd name="T35" fmla="*/ 324 h 640"/>
                <a:gd name="T36" fmla="*/ 51 w 633"/>
                <a:gd name="T37" fmla="*/ 299 h 640"/>
                <a:gd name="T38" fmla="*/ 33 w 633"/>
                <a:gd name="T39" fmla="*/ 230 h 640"/>
                <a:gd name="T40" fmla="*/ 88 w 633"/>
                <a:gd name="T41" fmla="*/ 185 h 640"/>
                <a:gd name="T42" fmla="*/ 117 w 633"/>
                <a:gd name="T43" fmla="*/ 174 h 640"/>
                <a:gd name="T44" fmla="*/ 114 w 633"/>
                <a:gd name="T45" fmla="*/ 130 h 640"/>
                <a:gd name="T46" fmla="*/ 161 w 633"/>
                <a:gd name="T47" fmla="*/ 76 h 640"/>
                <a:gd name="T48" fmla="*/ 226 w 633"/>
                <a:gd name="T49" fmla="*/ 87 h 640"/>
                <a:gd name="T50" fmla="*/ 248 w 633"/>
                <a:gd name="T51" fmla="*/ 83 h 640"/>
                <a:gd name="T52" fmla="*/ 284 w 633"/>
                <a:gd name="T53" fmla="*/ 37 h 640"/>
                <a:gd name="T54" fmla="*/ 358 w 633"/>
                <a:gd name="T55" fmla="*/ 42 h 640"/>
                <a:gd name="T56" fmla="*/ 387 w 633"/>
                <a:gd name="T57" fmla="*/ 85 h 640"/>
                <a:gd name="T58" fmla="*/ 408 w 633"/>
                <a:gd name="T59" fmla="*/ 86 h 640"/>
                <a:gd name="T60" fmla="*/ 482 w 633"/>
                <a:gd name="T61" fmla="*/ 79 h 640"/>
                <a:gd name="T62" fmla="*/ 520 w 633"/>
                <a:gd name="T63" fmla="*/ 140 h 640"/>
                <a:gd name="T64" fmla="*/ 517 w 633"/>
                <a:gd name="T65" fmla="*/ 177 h 640"/>
                <a:gd name="T66" fmla="*/ 556 w 633"/>
                <a:gd name="T67" fmla="*/ 187 h 640"/>
                <a:gd name="T68" fmla="*/ 603 w 633"/>
                <a:gd name="T69" fmla="*/ 240 h 640"/>
                <a:gd name="T70" fmla="*/ 573 w 633"/>
                <a:gd name="T71" fmla="*/ 307 h 640"/>
                <a:gd name="T72" fmla="*/ 566 w 633"/>
                <a:gd name="T73" fmla="*/ 327 h 640"/>
                <a:gd name="T74" fmla="*/ 631 w 633"/>
                <a:gd name="T75" fmla="*/ 273 h 640"/>
                <a:gd name="T76" fmla="*/ 607 w 633"/>
                <a:gd name="T77" fmla="*/ 186 h 640"/>
                <a:gd name="T78" fmla="*/ 549 w 633"/>
                <a:gd name="T79" fmla="*/ 128 h 640"/>
                <a:gd name="T80" fmla="*/ 497 w 633"/>
                <a:gd name="T81" fmla="*/ 53 h 640"/>
                <a:gd name="T82" fmla="*/ 405 w 633"/>
                <a:gd name="T83" fmla="*/ 53 h 640"/>
                <a:gd name="T84" fmla="*/ 330 w 633"/>
                <a:gd name="T85" fmla="*/ 1 h 640"/>
                <a:gd name="T86" fmla="*/ 243 w 633"/>
                <a:gd name="T87" fmla="*/ 31 h 640"/>
                <a:gd name="T88" fmla="*/ 161 w 633"/>
                <a:gd name="T89" fmla="*/ 45 h 640"/>
                <a:gd name="T90" fmla="*/ 91 w 633"/>
                <a:gd name="T91" fmla="*/ 102 h 640"/>
                <a:gd name="T92" fmla="*/ 46 w 633"/>
                <a:gd name="T93" fmla="*/ 169 h 640"/>
                <a:gd name="T94" fmla="*/ 0 w 633"/>
                <a:gd name="T95" fmla="*/ 247 h 640"/>
                <a:gd name="T96" fmla="*/ 20 w 633"/>
                <a:gd name="T97" fmla="*/ 330 h 640"/>
                <a:gd name="T98" fmla="*/ 5 w 633"/>
                <a:gd name="T99" fmla="*/ 419 h 640"/>
                <a:gd name="T100" fmla="*/ 71 w 633"/>
                <a:gd name="T101" fmla="*/ 482 h 640"/>
                <a:gd name="T102" fmla="*/ 104 w 633"/>
                <a:gd name="T103" fmla="*/ 560 h 640"/>
                <a:gd name="T104" fmla="*/ 189 w 633"/>
                <a:gd name="T105" fmla="*/ 596 h 640"/>
                <a:gd name="T106" fmla="*/ 265 w 633"/>
                <a:gd name="T107" fmla="*/ 625 h 640"/>
                <a:gd name="T108" fmla="*/ 357 w 633"/>
                <a:gd name="T109" fmla="*/ 632 h 640"/>
                <a:gd name="T110" fmla="*/ 431 w 633"/>
                <a:gd name="T111" fmla="*/ 595 h 640"/>
                <a:gd name="T112" fmla="*/ 519 w 633"/>
                <a:gd name="T113" fmla="*/ 570 h 640"/>
                <a:gd name="T114" fmla="*/ 548 w 633"/>
                <a:gd name="T115" fmla="*/ 485 h 640"/>
                <a:gd name="T116" fmla="*/ 623 w 633"/>
                <a:gd name="T117" fmla="*/ 432 h 640"/>
                <a:gd name="T118" fmla="*/ 620 w 633"/>
                <a:gd name="T119" fmla="*/ 341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3" h="640">
                  <a:moveTo>
                    <a:pt x="572" y="332"/>
                  </a:moveTo>
                  <a:lnTo>
                    <a:pt x="573" y="333"/>
                  </a:lnTo>
                  <a:lnTo>
                    <a:pt x="581" y="340"/>
                  </a:lnTo>
                  <a:lnTo>
                    <a:pt x="589" y="348"/>
                  </a:lnTo>
                  <a:lnTo>
                    <a:pt x="595" y="357"/>
                  </a:lnTo>
                  <a:lnTo>
                    <a:pt x="600" y="366"/>
                  </a:lnTo>
                  <a:lnTo>
                    <a:pt x="602" y="377"/>
                  </a:lnTo>
                  <a:lnTo>
                    <a:pt x="603" y="388"/>
                  </a:lnTo>
                  <a:lnTo>
                    <a:pt x="603" y="399"/>
                  </a:lnTo>
                  <a:lnTo>
                    <a:pt x="600" y="409"/>
                  </a:lnTo>
                  <a:lnTo>
                    <a:pt x="595" y="419"/>
                  </a:lnTo>
                  <a:lnTo>
                    <a:pt x="590" y="428"/>
                  </a:lnTo>
                  <a:lnTo>
                    <a:pt x="582" y="436"/>
                  </a:lnTo>
                  <a:lnTo>
                    <a:pt x="575" y="443"/>
                  </a:lnTo>
                  <a:lnTo>
                    <a:pt x="565" y="449"/>
                  </a:lnTo>
                  <a:lnTo>
                    <a:pt x="556" y="452"/>
                  </a:lnTo>
                  <a:lnTo>
                    <a:pt x="545" y="455"/>
                  </a:lnTo>
                  <a:lnTo>
                    <a:pt x="534" y="456"/>
                  </a:lnTo>
                  <a:lnTo>
                    <a:pt x="530" y="456"/>
                  </a:lnTo>
                  <a:lnTo>
                    <a:pt x="526" y="456"/>
                  </a:lnTo>
                  <a:lnTo>
                    <a:pt x="523" y="457"/>
                  </a:lnTo>
                  <a:lnTo>
                    <a:pt x="519" y="459"/>
                  </a:lnTo>
                  <a:lnTo>
                    <a:pt x="517" y="462"/>
                  </a:lnTo>
                  <a:lnTo>
                    <a:pt x="516" y="465"/>
                  </a:lnTo>
                  <a:lnTo>
                    <a:pt x="515" y="469"/>
                  </a:lnTo>
                  <a:lnTo>
                    <a:pt x="515" y="472"/>
                  </a:lnTo>
                  <a:lnTo>
                    <a:pt x="515" y="476"/>
                  </a:lnTo>
                  <a:lnTo>
                    <a:pt x="516" y="478"/>
                  </a:lnTo>
                  <a:lnTo>
                    <a:pt x="519" y="488"/>
                  </a:lnTo>
                  <a:lnTo>
                    <a:pt x="520" y="499"/>
                  </a:lnTo>
                  <a:lnTo>
                    <a:pt x="519" y="510"/>
                  </a:lnTo>
                  <a:lnTo>
                    <a:pt x="517" y="520"/>
                  </a:lnTo>
                  <a:lnTo>
                    <a:pt x="513" y="530"/>
                  </a:lnTo>
                  <a:lnTo>
                    <a:pt x="508" y="539"/>
                  </a:lnTo>
                  <a:lnTo>
                    <a:pt x="500" y="547"/>
                  </a:lnTo>
                  <a:lnTo>
                    <a:pt x="492" y="555"/>
                  </a:lnTo>
                  <a:lnTo>
                    <a:pt x="482" y="560"/>
                  </a:lnTo>
                  <a:lnTo>
                    <a:pt x="472" y="564"/>
                  </a:lnTo>
                  <a:lnTo>
                    <a:pt x="461" y="566"/>
                  </a:lnTo>
                  <a:lnTo>
                    <a:pt x="450" y="567"/>
                  </a:lnTo>
                  <a:lnTo>
                    <a:pt x="439" y="566"/>
                  </a:lnTo>
                  <a:lnTo>
                    <a:pt x="428" y="563"/>
                  </a:lnTo>
                  <a:lnTo>
                    <a:pt x="418" y="559"/>
                  </a:lnTo>
                  <a:lnTo>
                    <a:pt x="408" y="554"/>
                  </a:lnTo>
                  <a:lnTo>
                    <a:pt x="407" y="553"/>
                  </a:lnTo>
                  <a:lnTo>
                    <a:pt x="404" y="550"/>
                  </a:lnTo>
                  <a:lnTo>
                    <a:pt x="401" y="549"/>
                  </a:lnTo>
                  <a:lnTo>
                    <a:pt x="396" y="549"/>
                  </a:lnTo>
                  <a:lnTo>
                    <a:pt x="393" y="550"/>
                  </a:lnTo>
                  <a:lnTo>
                    <a:pt x="390" y="551"/>
                  </a:lnTo>
                  <a:lnTo>
                    <a:pt x="387" y="554"/>
                  </a:lnTo>
                  <a:lnTo>
                    <a:pt x="385" y="557"/>
                  </a:lnTo>
                  <a:lnTo>
                    <a:pt x="384" y="560"/>
                  </a:lnTo>
                  <a:lnTo>
                    <a:pt x="384" y="561"/>
                  </a:lnTo>
                  <a:lnTo>
                    <a:pt x="379" y="572"/>
                  </a:lnTo>
                  <a:lnTo>
                    <a:pt x="373" y="581"/>
                  </a:lnTo>
                  <a:lnTo>
                    <a:pt x="366" y="589"/>
                  </a:lnTo>
                  <a:lnTo>
                    <a:pt x="358" y="596"/>
                  </a:lnTo>
                  <a:lnTo>
                    <a:pt x="348" y="602"/>
                  </a:lnTo>
                  <a:lnTo>
                    <a:pt x="339" y="606"/>
                  </a:lnTo>
                  <a:lnTo>
                    <a:pt x="328" y="609"/>
                  </a:lnTo>
                  <a:lnTo>
                    <a:pt x="316" y="610"/>
                  </a:lnTo>
                  <a:lnTo>
                    <a:pt x="306" y="609"/>
                  </a:lnTo>
                  <a:lnTo>
                    <a:pt x="295" y="606"/>
                  </a:lnTo>
                  <a:lnTo>
                    <a:pt x="284" y="602"/>
                  </a:lnTo>
                  <a:lnTo>
                    <a:pt x="276" y="596"/>
                  </a:lnTo>
                  <a:lnTo>
                    <a:pt x="267" y="589"/>
                  </a:lnTo>
                  <a:lnTo>
                    <a:pt x="260" y="581"/>
                  </a:lnTo>
                  <a:lnTo>
                    <a:pt x="254" y="572"/>
                  </a:lnTo>
                  <a:lnTo>
                    <a:pt x="250" y="561"/>
                  </a:lnTo>
                  <a:lnTo>
                    <a:pt x="250" y="560"/>
                  </a:lnTo>
                  <a:lnTo>
                    <a:pt x="248" y="557"/>
                  </a:lnTo>
                  <a:lnTo>
                    <a:pt x="246" y="554"/>
                  </a:lnTo>
                  <a:lnTo>
                    <a:pt x="243" y="551"/>
                  </a:lnTo>
                  <a:lnTo>
                    <a:pt x="240" y="550"/>
                  </a:lnTo>
                  <a:lnTo>
                    <a:pt x="237" y="549"/>
                  </a:lnTo>
                  <a:lnTo>
                    <a:pt x="235" y="549"/>
                  </a:lnTo>
                  <a:lnTo>
                    <a:pt x="231" y="550"/>
                  </a:lnTo>
                  <a:lnTo>
                    <a:pt x="226" y="553"/>
                  </a:lnTo>
                  <a:lnTo>
                    <a:pt x="224" y="554"/>
                  </a:lnTo>
                  <a:lnTo>
                    <a:pt x="216" y="559"/>
                  </a:lnTo>
                  <a:lnTo>
                    <a:pt x="205" y="563"/>
                  </a:lnTo>
                  <a:lnTo>
                    <a:pt x="194" y="566"/>
                  </a:lnTo>
                  <a:lnTo>
                    <a:pt x="184" y="566"/>
                  </a:lnTo>
                  <a:lnTo>
                    <a:pt x="172" y="566"/>
                  </a:lnTo>
                  <a:lnTo>
                    <a:pt x="161" y="564"/>
                  </a:lnTo>
                  <a:lnTo>
                    <a:pt x="150" y="560"/>
                  </a:lnTo>
                  <a:lnTo>
                    <a:pt x="141" y="555"/>
                  </a:lnTo>
                  <a:lnTo>
                    <a:pt x="132" y="547"/>
                  </a:lnTo>
                  <a:lnTo>
                    <a:pt x="126" y="539"/>
                  </a:lnTo>
                  <a:lnTo>
                    <a:pt x="119" y="530"/>
                  </a:lnTo>
                  <a:lnTo>
                    <a:pt x="116" y="520"/>
                  </a:lnTo>
                  <a:lnTo>
                    <a:pt x="113" y="510"/>
                  </a:lnTo>
                  <a:lnTo>
                    <a:pt x="113" y="499"/>
                  </a:lnTo>
                  <a:lnTo>
                    <a:pt x="114" y="488"/>
                  </a:lnTo>
                  <a:lnTo>
                    <a:pt x="117" y="478"/>
                  </a:lnTo>
                  <a:lnTo>
                    <a:pt x="117" y="476"/>
                  </a:lnTo>
                  <a:lnTo>
                    <a:pt x="118" y="472"/>
                  </a:lnTo>
                  <a:lnTo>
                    <a:pt x="118" y="469"/>
                  </a:lnTo>
                  <a:lnTo>
                    <a:pt x="117" y="465"/>
                  </a:lnTo>
                  <a:lnTo>
                    <a:pt x="115" y="462"/>
                  </a:lnTo>
                  <a:lnTo>
                    <a:pt x="113" y="459"/>
                  </a:lnTo>
                  <a:lnTo>
                    <a:pt x="110" y="457"/>
                  </a:lnTo>
                  <a:lnTo>
                    <a:pt x="107" y="456"/>
                  </a:lnTo>
                  <a:lnTo>
                    <a:pt x="103" y="456"/>
                  </a:lnTo>
                  <a:lnTo>
                    <a:pt x="99" y="456"/>
                  </a:lnTo>
                  <a:lnTo>
                    <a:pt x="88" y="455"/>
                  </a:lnTo>
                  <a:lnTo>
                    <a:pt x="78" y="452"/>
                  </a:lnTo>
                  <a:lnTo>
                    <a:pt x="67" y="449"/>
                  </a:lnTo>
                  <a:lnTo>
                    <a:pt x="58" y="443"/>
                  </a:lnTo>
                  <a:lnTo>
                    <a:pt x="50" y="436"/>
                  </a:lnTo>
                  <a:lnTo>
                    <a:pt x="44" y="428"/>
                  </a:lnTo>
                  <a:lnTo>
                    <a:pt x="37" y="419"/>
                  </a:lnTo>
                  <a:lnTo>
                    <a:pt x="33" y="409"/>
                  </a:lnTo>
                  <a:lnTo>
                    <a:pt x="31" y="399"/>
                  </a:lnTo>
                  <a:lnTo>
                    <a:pt x="30" y="388"/>
                  </a:lnTo>
                  <a:lnTo>
                    <a:pt x="31" y="377"/>
                  </a:lnTo>
                  <a:lnTo>
                    <a:pt x="34" y="366"/>
                  </a:lnTo>
                  <a:lnTo>
                    <a:pt x="38" y="357"/>
                  </a:lnTo>
                  <a:lnTo>
                    <a:pt x="44" y="348"/>
                  </a:lnTo>
                  <a:lnTo>
                    <a:pt x="51" y="340"/>
                  </a:lnTo>
                  <a:lnTo>
                    <a:pt x="60" y="333"/>
                  </a:lnTo>
                  <a:lnTo>
                    <a:pt x="62" y="332"/>
                  </a:lnTo>
                  <a:lnTo>
                    <a:pt x="64" y="330"/>
                  </a:lnTo>
                  <a:lnTo>
                    <a:pt x="66" y="327"/>
                  </a:lnTo>
                  <a:lnTo>
                    <a:pt x="68" y="324"/>
                  </a:lnTo>
                  <a:lnTo>
                    <a:pt x="68" y="319"/>
                  </a:lnTo>
                  <a:lnTo>
                    <a:pt x="68" y="316"/>
                  </a:lnTo>
                  <a:lnTo>
                    <a:pt x="66" y="313"/>
                  </a:lnTo>
                  <a:lnTo>
                    <a:pt x="64" y="310"/>
                  </a:lnTo>
                  <a:lnTo>
                    <a:pt x="62" y="308"/>
                  </a:lnTo>
                  <a:lnTo>
                    <a:pt x="60" y="307"/>
                  </a:lnTo>
                  <a:lnTo>
                    <a:pt x="51" y="299"/>
                  </a:lnTo>
                  <a:lnTo>
                    <a:pt x="44" y="291"/>
                  </a:lnTo>
                  <a:lnTo>
                    <a:pt x="38" y="282"/>
                  </a:lnTo>
                  <a:lnTo>
                    <a:pt x="34" y="272"/>
                  </a:lnTo>
                  <a:lnTo>
                    <a:pt x="31" y="262"/>
                  </a:lnTo>
                  <a:lnTo>
                    <a:pt x="30" y="251"/>
                  </a:lnTo>
                  <a:lnTo>
                    <a:pt x="31" y="240"/>
                  </a:lnTo>
                  <a:lnTo>
                    <a:pt x="33" y="230"/>
                  </a:lnTo>
                  <a:lnTo>
                    <a:pt x="37" y="220"/>
                  </a:lnTo>
                  <a:lnTo>
                    <a:pt x="44" y="211"/>
                  </a:lnTo>
                  <a:lnTo>
                    <a:pt x="50" y="203"/>
                  </a:lnTo>
                  <a:lnTo>
                    <a:pt x="58" y="196"/>
                  </a:lnTo>
                  <a:lnTo>
                    <a:pt x="67" y="191"/>
                  </a:lnTo>
                  <a:lnTo>
                    <a:pt x="78" y="187"/>
                  </a:lnTo>
                  <a:lnTo>
                    <a:pt x="88" y="185"/>
                  </a:lnTo>
                  <a:lnTo>
                    <a:pt x="99" y="184"/>
                  </a:lnTo>
                  <a:lnTo>
                    <a:pt x="103" y="184"/>
                  </a:lnTo>
                  <a:lnTo>
                    <a:pt x="107" y="182"/>
                  </a:lnTo>
                  <a:lnTo>
                    <a:pt x="110" y="181"/>
                  </a:lnTo>
                  <a:lnTo>
                    <a:pt x="113" y="180"/>
                  </a:lnTo>
                  <a:lnTo>
                    <a:pt x="115" y="177"/>
                  </a:lnTo>
                  <a:lnTo>
                    <a:pt x="117" y="174"/>
                  </a:lnTo>
                  <a:lnTo>
                    <a:pt x="118" y="171"/>
                  </a:lnTo>
                  <a:lnTo>
                    <a:pt x="118" y="166"/>
                  </a:lnTo>
                  <a:lnTo>
                    <a:pt x="117" y="163"/>
                  </a:lnTo>
                  <a:lnTo>
                    <a:pt x="117" y="161"/>
                  </a:lnTo>
                  <a:lnTo>
                    <a:pt x="114" y="150"/>
                  </a:lnTo>
                  <a:lnTo>
                    <a:pt x="113" y="140"/>
                  </a:lnTo>
                  <a:lnTo>
                    <a:pt x="114" y="130"/>
                  </a:lnTo>
                  <a:lnTo>
                    <a:pt x="116" y="119"/>
                  </a:lnTo>
                  <a:lnTo>
                    <a:pt x="121" y="110"/>
                  </a:lnTo>
                  <a:lnTo>
                    <a:pt x="126" y="100"/>
                  </a:lnTo>
                  <a:lnTo>
                    <a:pt x="133" y="92"/>
                  </a:lnTo>
                  <a:lnTo>
                    <a:pt x="141" y="85"/>
                  </a:lnTo>
                  <a:lnTo>
                    <a:pt x="150" y="79"/>
                  </a:lnTo>
                  <a:lnTo>
                    <a:pt x="161" y="76"/>
                  </a:lnTo>
                  <a:lnTo>
                    <a:pt x="172" y="72"/>
                  </a:lnTo>
                  <a:lnTo>
                    <a:pt x="184" y="72"/>
                  </a:lnTo>
                  <a:lnTo>
                    <a:pt x="194" y="73"/>
                  </a:lnTo>
                  <a:lnTo>
                    <a:pt x="205" y="76"/>
                  </a:lnTo>
                  <a:lnTo>
                    <a:pt x="216" y="80"/>
                  </a:lnTo>
                  <a:lnTo>
                    <a:pt x="224" y="86"/>
                  </a:lnTo>
                  <a:lnTo>
                    <a:pt x="226" y="87"/>
                  </a:lnTo>
                  <a:lnTo>
                    <a:pt x="230" y="88"/>
                  </a:lnTo>
                  <a:lnTo>
                    <a:pt x="233" y="89"/>
                  </a:lnTo>
                  <a:lnTo>
                    <a:pt x="236" y="91"/>
                  </a:lnTo>
                  <a:lnTo>
                    <a:pt x="240" y="89"/>
                  </a:lnTo>
                  <a:lnTo>
                    <a:pt x="243" y="87"/>
                  </a:lnTo>
                  <a:lnTo>
                    <a:pt x="246" y="85"/>
                  </a:lnTo>
                  <a:lnTo>
                    <a:pt x="248" y="83"/>
                  </a:lnTo>
                  <a:lnTo>
                    <a:pt x="250" y="80"/>
                  </a:lnTo>
                  <a:lnTo>
                    <a:pt x="250" y="78"/>
                  </a:lnTo>
                  <a:lnTo>
                    <a:pt x="254" y="67"/>
                  </a:lnTo>
                  <a:lnTo>
                    <a:pt x="260" y="58"/>
                  </a:lnTo>
                  <a:lnTo>
                    <a:pt x="267" y="50"/>
                  </a:lnTo>
                  <a:lnTo>
                    <a:pt x="276" y="42"/>
                  </a:lnTo>
                  <a:lnTo>
                    <a:pt x="284" y="37"/>
                  </a:lnTo>
                  <a:lnTo>
                    <a:pt x="295" y="33"/>
                  </a:lnTo>
                  <a:lnTo>
                    <a:pt x="306" y="31"/>
                  </a:lnTo>
                  <a:lnTo>
                    <a:pt x="316" y="30"/>
                  </a:lnTo>
                  <a:lnTo>
                    <a:pt x="328" y="31"/>
                  </a:lnTo>
                  <a:lnTo>
                    <a:pt x="339" y="33"/>
                  </a:lnTo>
                  <a:lnTo>
                    <a:pt x="348" y="37"/>
                  </a:lnTo>
                  <a:lnTo>
                    <a:pt x="358" y="42"/>
                  </a:lnTo>
                  <a:lnTo>
                    <a:pt x="366" y="50"/>
                  </a:lnTo>
                  <a:lnTo>
                    <a:pt x="373" y="58"/>
                  </a:lnTo>
                  <a:lnTo>
                    <a:pt x="379" y="67"/>
                  </a:lnTo>
                  <a:lnTo>
                    <a:pt x="384" y="78"/>
                  </a:lnTo>
                  <a:lnTo>
                    <a:pt x="384" y="80"/>
                  </a:lnTo>
                  <a:lnTo>
                    <a:pt x="385" y="83"/>
                  </a:lnTo>
                  <a:lnTo>
                    <a:pt x="387" y="85"/>
                  </a:lnTo>
                  <a:lnTo>
                    <a:pt x="390" y="87"/>
                  </a:lnTo>
                  <a:lnTo>
                    <a:pt x="393" y="89"/>
                  </a:lnTo>
                  <a:lnTo>
                    <a:pt x="396" y="89"/>
                  </a:lnTo>
                  <a:lnTo>
                    <a:pt x="401" y="89"/>
                  </a:lnTo>
                  <a:lnTo>
                    <a:pt x="404" y="88"/>
                  </a:lnTo>
                  <a:lnTo>
                    <a:pt x="407" y="87"/>
                  </a:lnTo>
                  <a:lnTo>
                    <a:pt x="408" y="86"/>
                  </a:lnTo>
                  <a:lnTo>
                    <a:pt x="418" y="80"/>
                  </a:lnTo>
                  <a:lnTo>
                    <a:pt x="428" y="76"/>
                  </a:lnTo>
                  <a:lnTo>
                    <a:pt x="439" y="73"/>
                  </a:lnTo>
                  <a:lnTo>
                    <a:pt x="450" y="72"/>
                  </a:lnTo>
                  <a:lnTo>
                    <a:pt x="461" y="72"/>
                  </a:lnTo>
                  <a:lnTo>
                    <a:pt x="472" y="76"/>
                  </a:lnTo>
                  <a:lnTo>
                    <a:pt x="482" y="79"/>
                  </a:lnTo>
                  <a:lnTo>
                    <a:pt x="492" y="85"/>
                  </a:lnTo>
                  <a:lnTo>
                    <a:pt x="500" y="92"/>
                  </a:lnTo>
                  <a:lnTo>
                    <a:pt x="508" y="100"/>
                  </a:lnTo>
                  <a:lnTo>
                    <a:pt x="513" y="110"/>
                  </a:lnTo>
                  <a:lnTo>
                    <a:pt x="517" y="119"/>
                  </a:lnTo>
                  <a:lnTo>
                    <a:pt x="519" y="130"/>
                  </a:lnTo>
                  <a:lnTo>
                    <a:pt x="520" y="140"/>
                  </a:lnTo>
                  <a:lnTo>
                    <a:pt x="519" y="150"/>
                  </a:lnTo>
                  <a:lnTo>
                    <a:pt x="516" y="161"/>
                  </a:lnTo>
                  <a:lnTo>
                    <a:pt x="515" y="163"/>
                  </a:lnTo>
                  <a:lnTo>
                    <a:pt x="515" y="166"/>
                  </a:lnTo>
                  <a:lnTo>
                    <a:pt x="515" y="171"/>
                  </a:lnTo>
                  <a:lnTo>
                    <a:pt x="516" y="174"/>
                  </a:lnTo>
                  <a:lnTo>
                    <a:pt x="517" y="177"/>
                  </a:lnTo>
                  <a:lnTo>
                    <a:pt x="520" y="180"/>
                  </a:lnTo>
                  <a:lnTo>
                    <a:pt x="523" y="181"/>
                  </a:lnTo>
                  <a:lnTo>
                    <a:pt x="527" y="184"/>
                  </a:lnTo>
                  <a:lnTo>
                    <a:pt x="530" y="184"/>
                  </a:lnTo>
                  <a:lnTo>
                    <a:pt x="534" y="184"/>
                  </a:lnTo>
                  <a:lnTo>
                    <a:pt x="545" y="185"/>
                  </a:lnTo>
                  <a:lnTo>
                    <a:pt x="556" y="187"/>
                  </a:lnTo>
                  <a:lnTo>
                    <a:pt x="565" y="191"/>
                  </a:lnTo>
                  <a:lnTo>
                    <a:pt x="575" y="196"/>
                  </a:lnTo>
                  <a:lnTo>
                    <a:pt x="582" y="203"/>
                  </a:lnTo>
                  <a:lnTo>
                    <a:pt x="590" y="211"/>
                  </a:lnTo>
                  <a:lnTo>
                    <a:pt x="595" y="220"/>
                  </a:lnTo>
                  <a:lnTo>
                    <a:pt x="600" y="230"/>
                  </a:lnTo>
                  <a:lnTo>
                    <a:pt x="603" y="240"/>
                  </a:lnTo>
                  <a:lnTo>
                    <a:pt x="603" y="251"/>
                  </a:lnTo>
                  <a:lnTo>
                    <a:pt x="603" y="262"/>
                  </a:lnTo>
                  <a:lnTo>
                    <a:pt x="600" y="272"/>
                  </a:lnTo>
                  <a:lnTo>
                    <a:pt x="595" y="282"/>
                  </a:lnTo>
                  <a:lnTo>
                    <a:pt x="589" y="292"/>
                  </a:lnTo>
                  <a:lnTo>
                    <a:pt x="582" y="299"/>
                  </a:lnTo>
                  <a:lnTo>
                    <a:pt x="573" y="307"/>
                  </a:lnTo>
                  <a:lnTo>
                    <a:pt x="572" y="308"/>
                  </a:lnTo>
                  <a:lnTo>
                    <a:pt x="569" y="310"/>
                  </a:lnTo>
                  <a:lnTo>
                    <a:pt x="566" y="313"/>
                  </a:lnTo>
                  <a:lnTo>
                    <a:pt x="565" y="316"/>
                  </a:lnTo>
                  <a:lnTo>
                    <a:pt x="565" y="319"/>
                  </a:lnTo>
                  <a:lnTo>
                    <a:pt x="565" y="324"/>
                  </a:lnTo>
                  <a:lnTo>
                    <a:pt x="566" y="327"/>
                  </a:lnTo>
                  <a:lnTo>
                    <a:pt x="569" y="330"/>
                  </a:lnTo>
                  <a:lnTo>
                    <a:pt x="572" y="332"/>
                  </a:lnTo>
                  <a:close/>
                  <a:moveTo>
                    <a:pt x="604" y="319"/>
                  </a:moveTo>
                  <a:lnTo>
                    <a:pt x="612" y="310"/>
                  </a:lnTo>
                  <a:lnTo>
                    <a:pt x="620" y="298"/>
                  </a:lnTo>
                  <a:lnTo>
                    <a:pt x="626" y="286"/>
                  </a:lnTo>
                  <a:lnTo>
                    <a:pt x="631" y="273"/>
                  </a:lnTo>
                  <a:lnTo>
                    <a:pt x="633" y="261"/>
                  </a:lnTo>
                  <a:lnTo>
                    <a:pt x="633" y="247"/>
                  </a:lnTo>
                  <a:lnTo>
                    <a:pt x="632" y="234"/>
                  </a:lnTo>
                  <a:lnTo>
                    <a:pt x="628" y="221"/>
                  </a:lnTo>
                  <a:lnTo>
                    <a:pt x="623" y="208"/>
                  </a:lnTo>
                  <a:lnTo>
                    <a:pt x="616" y="196"/>
                  </a:lnTo>
                  <a:lnTo>
                    <a:pt x="607" y="186"/>
                  </a:lnTo>
                  <a:lnTo>
                    <a:pt x="597" y="176"/>
                  </a:lnTo>
                  <a:lnTo>
                    <a:pt x="587" y="169"/>
                  </a:lnTo>
                  <a:lnTo>
                    <a:pt x="575" y="162"/>
                  </a:lnTo>
                  <a:lnTo>
                    <a:pt x="562" y="158"/>
                  </a:lnTo>
                  <a:lnTo>
                    <a:pt x="549" y="155"/>
                  </a:lnTo>
                  <a:lnTo>
                    <a:pt x="550" y="141"/>
                  </a:lnTo>
                  <a:lnTo>
                    <a:pt x="549" y="128"/>
                  </a:lnTo>
                  <a:lnTo>
                    <a:pt x="547" y="115"/>
                  </a:lnTo>
                  <a:lnTo>
                    <a:pt x="543" y="102"/>
                  </a:lnTo>
                  <a:lnTo>
                    <a:pt x="536" y="91"/>
                  </a:lnTo>
                  <a:lnTo>
                    <a:pt x="529" y="79"/>
                  </a:lnTo>
                  <a:lnTo>
                    <a:pt x="519" y="69"/>
                  </a:lnTo>
                  <a:lnTo>
                    <a:pt x="509" y="61"/>
                  </a:lnTo>
                  <a:lnTo>
                    <a:pt x="497" y="53"/>
                  </a:lnTo>
                  <a:lnTo>
                    <a:pt x="485" y="48"/>
                  </a:lnTo>
                  <a:lnTo>
                    <a:pt x="471" y="45"/>
                  </a:lnTo>
                  <a:lnTo>
                    <a:pt x="458" y="42"/>
                  </a:lnTo>
                  <a:lnTo>
                    <a:pt x="445" y="42"/>
                  </a:lnTo>
                  <a:lnTo>
                    <a:pt x="431" y="45"/>
                  </a:lnTo>
                  <a:lnTo>
                    <a:pt x="418" y="48"/>
                  </a:lnTo>
                  <a:lnTo>
                    <a:pt x="405" y="53"/>
                  </a:lnTo>
                  <a:lnTo>
                    <a:pt x="399" y="41"/>
                  </a:lnTo>
                  <a:lnTo>
                    <a:pt x="390" y="31"/>
                  </a:lnTo>
                  <a:lnTo>
                    <a:pt x="379" y="22"/>
                  </a:lnTo>
                  <a:lnTo>
                    <a:pt x="369" y="14"/>
                  </a:lnTo>
                  <a:lnTo>
                    <a:pt x="357" y="8"/>
                  </a:lnTo>
                  <a:lnTo>
                    <a:pt x="344" y="3"/>
                  </a:lnTo>
                  <a:lnTo>
                    <a:pt x="330" y="1"/>
                  </a:lnTo>
                  <a:lnTo>
                    <a:pt x="316" y="0"/>
                  </a:lnTo>
                  <a:lnTo>
                    <a:pt x="302" y="1"/>
                  </a:lnTo>
                  <a:lnTo>
                    <a:pt x="289" y="3"/>
                  </a:lnTo>
                  <a:lnTo>
                    <a:pt x="277" y="8"/>
                  </a:lnTo>
                  <a:lnTo>
                    <a:pt x="264" y="14"/>
                  </a:lnTo>
                  <a:lnTo>
                    <a:pt x="253" y="22"/>
                  </a:lnTo>
                  <a:lnTo>
                    <a:pt x="243" y="31"/>
                  </a:lnTo>
                  <a:lnTo>
                    <a:pt x="235" y="41"/>
                  </a:lnTo>
                  <a:lnTo>
                    <a:pt x="227" y="53"/>
                  </a:lnTo>
                  <a:lnTo>
                    <a:pt x="216" y="48"/>
                  </a:lnTo>
                  <a:lnTo>
                    <a:pt x="202" y="45"/>
                  </a:lnTo>
                  <a:lnTo>
                    <a:pt x="189" y="42"/>
                  </a:lnTo>
                  <a:lnTo>
                    <a:pt x="175" y="42"/>
                  </a:lnTo>
                  <a:lnTo>
                    <a:pt x="161" y="45"/>
                  </a:lnTo>
                  <a:lnTo>
                    <a:pt x="148" y="48"/>
                  </a:lnTo>
                  <a:lnTo>
                    <a:pt x="135" y="53"/>
                  </a:lnTo>
                  <a:lnTo>
                    <a:pt x="124" y="61"/>
                  </a:lnTo>
                  <a:lnTo>
                    <a:pt x="113" y="69"/>
                  </a:lnTo>
                  <a:lnTo>
                    <a:pt x="104" y="79"/>
                  </a:lnTo>
                  <a:lnTo>
                    <a:pt x="97" y="91"/>
                  </a:lnTo>
                  <a:lnTo>
                    <a:pt x="91" y="102"/>
                  </a:lnTo>
                  <a:lnTo>
                    <a:pt x="86" y="115"/>
                  </a:lnTo>
                  <a:lnTo>
                    <a:pt x="84" y="128"/>
                  </a:lnTo>
                  <a:lnTo>
                    <a:pt x="83" y="141"/>
                  </a:lnTo>
                  <a:lnTo>
                    <a:pt x="84" y="155"/>
                  </a:lnTo>
                  <a:lnTo>
                    <a:pt x="71" y="158"/>
                  </a:lnTo>
                  <a:lnTo>
                    <a:pt x="58" y="162"/>
                  </a:lnTo>
                  <a:lnTo>
                    <a:pt x="46" y="169"/>
                  </a:lnTo>
                  <a:lnTo>
                    <a:pt x="35" y="176"/>
                  </a:lnTo>
                  <a:lnTo>
                    <a:pt x="25" y="186"/>
                  </a:lnTo>
                  <a:lnTo>
                    <a:pt x="17" y="196"/>
                  </a:lnTo>
                  <a:lnTo>
                    <a:pt x="10" y="208"/>
                  </a:lnTo>
                  <a:lnTo>
                    <a:pt x="5" y="221"/>
                  </a:lnTo>
                  <a:lnTo>
                    <a:pt x="2" y="234"/>
                  </a:lnTo>
                  <a:lnTo>
                    <a:pt x="0" y="247"/>
                  </a:lnTo>
                  <a:lnTo>
                    <a:pt x="1" y="261"/>
                  </a:lnTo>
                  <a:lnTo>
                    <a:pt x="3" y="273"/>
                  </a:lnTo>
                  <a:lnTo>
                    <a:pt x="7" y="286"/>
                  </a:lnTo>
                  <a:lnTo>
                    <a:pt x="12" y="298"/>
                  </a:lnTo>
                  <a:lnTo>
                    <a:pt x="20" y="310"/>
                  </a:lnTo>
                  <a:lnTo>
                    <a:pt x="30" y="319"/>
                  </a:lnTo>
                  <a:lnTo>
                    <a:pt x="20" y="330"/>
                  </a:lnTo>
                  <a:lnTo>
                    <a:pt x="12" y="341"/>
                  </a:lnTo>
                  <a:lnTo>
                    <a:pt x="7" y="353"/>
                  </a:lnTo>
                  <a:lnTo>
                    <a:pt x="3" y="365"/>
                  </a:lnTo>
                  <a:lnTo>
                    <a:pt x="1" y="378"/>
                  </a:lnTo>
                  <a:lnTo>
                    <a:pt x="0" y="392"/>
                  </a:lnTo>
                  <a:lnTo>
                    <a:pt x="2" y="405"/>
                  </a:lnTo>
                  <a:lnTo>
                    <a:pt x="5" y="419"/>
                  </a:lnTo>
                  <a:lnTo>
                    <a:pt x="10" y="432"/>
                  </a:lnTo>
                  <a:lnTo>
                    <a:pt x="17" y="443"/>
                  </a:lnTo>
                  <a:lnTo>
                    <a:pt x="25" y="454"/>
                  </a:lnTo>
                  <a:lnTo>
                    <a:pt x="35" y="463"/>
                  </a:lnTo>
                  <a:lnTo>
                    <a:pt x="46" y="471"/>
                  </a:lnTo>
                  <a:lnTo>
                    <a:pt x="58" y="477"/>
                  </a:lnTo>
                  <a:lnTo>
                    <a:pt x="71" y="482"/>
                  </a:lnTo>
                  <a:lnTo>
                    <a:pt x="84" y="485"/>
                  </a:lnTo>
                  <a:lnTo>
                    <a:pt x="83" y="498"/>
                  </a:lnTo>
                  <a:lnTo>
                    <a:pt x="84" y="512"/>
                  </a:lnTo>
                  <a:lnTo>
                    <a:pt x="86" y="525"/>
                  </a:lnTo>
                  <a:lnTo>
                    <a:pt x="91" y="536"/>
                  </a:lnTo>
                  <a:lnTo>
                    <a:pt x="97" y="549"/>
                  </a:lnTo>
                  <a:lnTo>
                    <a:pt x="104" y="560"/>
                  </a:lnTo>
                  <a:lnTo>
                    <a:pt x="113" y="570"/>
                  </a:lnTo>
                  <a:lnTo>
                    <a:pt x="124" y="579"/>
                  </a:lnTo>
                  <a:lnTo>
                    <a:pt x="135" y="586"/>
                  </a:lnTo>
                  <a:lnTo>
                    <a:pt x="148" y="591"/>
                  </a:lnTo>
                  <a:lnTo>
                    <a:pt x="161" y="595"/>
                  </a:lnTo>
                  <a:lnTo>
                    <a:pt x="175" y="596"/>
                  </a:lnTo>
                  <a:lnTo>
                    <a:pt x="189" y="596"/>
                  </a:lnTo>
                  <a:lnTo>
                    <a:pt x="202" y="595"/>
                  </a:lnTo>
                  <a:lnTo>
                    <a:pt x="216" y="592"/>
                  </a:lnTo>
                  <a:lnTo>
                    <a:pt x="227" y="587"/>
                  </a:lnTo>
                  <a:lnTo>
                    <a:pt x="235" y="597"/>
                  </a:lnTo>
                  <a:lnTo>
                    <a:pt x="243" y="608"/>
                  </a:lnTo>
                  <a:lnTo>
                    <a:pt x="253" y="618"/>
                  </a:lnTo>
                  <a:lnTo>
                    <a:pt x="265" y="625"/>
                  </a:lnTo>
                  <a:lnTo>
                    <a:pt x="277" y="632"/>
                  </a:lnTo>
                  <a:lnTo>
                    <a:pt x="289" y="636"/>
                  </a:lnTo>
                  <a:lnTo>
                    <a:pt x="302" y="639"/>
                  </a:lnTo>
                  <a:lnTo>
                    <a:pt x="316" y="640"/>
                  </a:lnTo>
                  <a:lnTo>
                    <a:pt x="330" y="639"/>
                  </a:lnTo>
                  <a:lnTo>
                    <a:pt x="344" y="636"/>
                  </a:lnTo>
                  <a:lnTo>
                    <a:pt x="357" y="632"/>
                  </a:lnTo>
                  <a:lnTo>
                    <a:pt x="369" y="625"/>
                  </a:lnTo>
                  <a:lnTo>
                    <a:pt x="379" y="618"/>
                  </a:lnTo>
                  <a:lnTo>
                    <a:pt x="390" y="608"/>
                  </a:lnTo>
                  <a:lnTo>
                    <a:pt x="399" y="597"/>
                  </a:lnTo>
                  <a:lnTo>
                    <a:pt x="405" y="587"/>
                  </a:lnTo>
                  <a:lnTo>
                    <a:pt x="418" y="592"/>
                  </a:lnTo>
                  <a:lnTo>
                    <a:pt x="431" y="595"/>
                  </a:lnTo>
                  <a:lnTo>
                    <a:pt x="445" y="596"/>
                  </a:lnTo>
                  <a:lnTo>
                    <a:pt x="458" y="596"/>
                  </a:lnTo>
                  <a:lnTo>
                    <a:pt x="471" y="595"/>
                  </a:lnTo>
                  <a:lnTo>
                    <a:pt x="485" y="591"/>
                  </a:lnTo>
                  <a:lnTo>
                    <a:pt x="497" y="586"/>
                  </a:lnTo>
                  <a:lnTo>
                    <a:pt x="509" y="579"/>
                  </a:lnTo>
                  <a:lnTo>
                    <a:pt x="519" y="570"/>
                  </a:lnTo>
                  <a:lnTo>
                    <a:pt x="529" y="560"/>
                  </a:lnTo>
                  <a:lnTo>
                    <a:pt x="536" y="549"/>
                  </a:lnTo>
                  <a:lnTo>
                    <a:pt x="543" y="538"/>
                  </a:lnTo>
                  <a:lnTo>
                    <a:pt x="547" y="525"/>
                  </a:lnTo>
                  <a:lnTo>
                    <a:pt x="549" y="512"/>
                  </a:lnTo>
                  <a:lnTo>
                    <a:pt x="550" y="498"/>
                  </a:lnTo>
                  <a:lnTo>
                    <a:pt x="548" y="485"/>
                  </a:lnTo>
                  <a:lnTo>
                    <a:pt x="562" y="482"/>
                  </a:lnTo>
                  <a:lnTo>
                    <a:pt x="575" y="477"/>
                  </a:lnTo>
                  <a:lnTo>
                    <a:pt x="587" y="471"/>
                  </a:lnTo>
                  <a:lnTo>
                    <a:pt x="597" y="463"/>
                  </a:lnTo>
                  <a:lnTo>
                    <a:pt x="607" y="454"/>
                  </a:lnTo>
                  <a:lnTo>
                    <a:pt x="616" y="443"/>
                  </a:lnTo>
                  <a:lnTo>
                    <a:pt x="623" y="432"/>
                  </a:lnTo>
                  <a:lnTo>
                    <a:pt x="628" y="419"/>
                  </a:lnTo>
                  <a:lnTo>
                    <a:pt x="632" y="405"/>
                  </a:lnTo>
                  <a:lnTo>
                    <a:pt x="633" y="392"/>
                  </a:lnTo>
                  <a:lnTo>
                    <a:pt x="633" y="378"/>
                  </a:lnTo>
                  <a:lnTo>
                    <a:pt x="631" y="365"/>
                  </a:lnTo>
                  <a:lnTo>
                    <a:pt x="626" y="353"/>
                  </a:lnTo>
                  <a:lnTo>
                    <a:pt x="620" y="341"/>
                  </a:lnTo>
                  <a:lnTo>
                    <a:pt x="612" y="330"/>
                  </a:lnTo>
                  <a:lnTo>
                    <a:pt x="604" y="319"/>
                  </a:lnTo>
                  <a:lnTo>
                    <a:pt x="604" y="3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4" name="Freeform 306">
              <a:extLst>
                <a:ext uri="{FF2B5EF4-FFF2-40B4-BE49-F238E27FC236}">
                  <a16:creationId xmlns:a16="http://schemas.microsoft.com/office/drawing/2014/main" id="{BC6C66F7-8452-4EF9-B61C-A79B29D80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654" y="2122486"/>
              <a:ext cx="104775" cy="80962"/>
            </a:xfrm>
            <a:custGeom>
              <a:avLst/>
              <a:gdLst>
                <a:gd name="T0" fmla="*/ 299 w 329"/>
                <a:gd name="T1" fmla="*/ 204 h 255"/>
                <a:gd name="T2" fmla="*/ 175 w 329"/>
                <a:gd name="T3" fmla="*/ 80 h 255"/>
                <a:gd name="T4" fmla="*/ 172 w 329"/>
                <a:gd name="T5" fmla="*/ 77 h 255"/>
                <a:gd name="T6" fmla="*/ 170 w 329"/>
                <a:gd name="T7" fmla="*/ 76 h 255"/>
                <a:gd name="T8" fmla="*/ 167 w 329"/>
                <a:gd name="T9" fmla="*/ 75 h 255"/>
                <a:gd name="T10" fmla="*/ 164 w 329"/>
                <a:gd name="T11" fmla="*/ 75 h 255"/>
                <a:gd name="T12" fmla="*/ 161 w 329"/>
                <a:gd name="T13" fmla="*/ 75 h 255"/>
                <a:gd name="T14" fmla="*/ 158 w 329"/>
                <a:gd name="T15" fmla="*/ 76 h 255"/>
                <a:gd name="T16" fmla="*/ 156 w 329"/>
                <a:gd name="T17" fmla="*/ 77 h 255"/>
                <a:gd name="T18" fmla="*/ 154 w 329"/>
                <a:gd name="T19" fmla="*/ 80 h 255"/>
                <a:gd name="T20" fmla="*/ 30 w 329"/>
                <a:gd name="T21" fmla="*/ 204 h 255"/>
                <a:gd name="T22" fmla="*/ 30 w 329"/>
                <a:gd name="T23" fmla="*/ 0 h 255"/>
                <a:gd name="T24" fmla="*/ 0 w 329"/>
                <a:gd name="T25" fmla="*/ 0 h 255"/>
                <a:gd name="T26" fmla="*/ 0 w 329"/>
                <a:gd name="T27" fmla="*/ 240 h 255"/>
                <a:gd name="T28" fmla="*/ 1 w 329"/>
                <a:gd name="T29" fmla="*/ 244 h 255"/>
                <a:gd name="T30" fmla="*/ 2 w 329"/>
                <a:gd name="T31" fmla="*/ 247 h 255"/>
                <a:gd name="T32" fmla="*/ 5 w 329"/>
                <a:gd name="T33" fmla="*/ 251 h 255"/>
                <a:gd name="T34" fmla="*/ 9 w 329"/>
                <a:gd name="T35" fmla="*/ 253 h 255"/>
                <a:gd name="T36" fmla="*/ 14 w 329"/>
                <a:gd name="T37" fmla="*/ 254 h 255"/>
                <a:gd name="T38" fmla="*/ 18 w 329"/>
                <a:gd name="T39" fmla="*/ 254 h 255"/>
                <a:gd name="T40" fmla="*/ 21 w 329"/>
                <a:gd name="T41" fmla="*/ 253 h 255"/>
                <a:gd name="T42" fmla="*/ 25 w 329"/>
                <a:gd name="T43" fmla="*/ 251 h 255"/>
                <a:gd name="T44" fmla="*/ 164 w 329"/>
                <a:gd name="T45" fmla="*/ 112 h 255"/>
                <a:gd name="T46" fmla="*/ 303 w 329"/>
                <a:gd name="T47" fmla="*/ 250 h 255"/>
                <a:gd name="T48" fmla="*/ 306 w 329"/>
                <a:gd name="T49" fmla="*/ 252 h 255"/>
                <a:gd name="T50" fmla="*/ 308 w 329"/>
                <a:gd name="T51" fmla="*/ 254 h 255"/>
                <a:gd name="T52" fmla="*/ 311 w 329"/>
                <a:gd name="T53" fmla="*/ 254 h 255"/>
                <a:gd name="T54" fmla="*/ 314 w 329"/>
                <a:gd name="T55" fmla="*/ 255 h 255"/>
                <a:gd name="T56" fmla="*/ 316 w 329"/>
                <a:gd name="T57" fmla="*/ 254 h 255"/>
                <a:gd name="T58" fmla="*/ 319 w 329"/>
                <a:gd name="T59" fmla="*/ 253 h 255"/>
                <a:gd name="T60" fmla="*/ 323 w 329"/>
                <a:gd name="T61" fmla="*/ 251 h 255"/>
                <a:gd name="T62" fmla="*/ 326 w 329"/>
                <a:gd name="T63" fmla="*/ 247 h 255"/>
                <a:gd name="T64" fmla="*/ 328 w 329"/>
                <a:gd name="T65" fmla="*/ 244 h 255"/>
                <a:gd name="T66" fmla="*/ 329 w 329"/>
                <a:gd name="T67" fmla="*/ 240 h 255"/>
                <a:gd name="T68" fmla="*/ 329 w 329"/>
                <a:gd name="T69" fmla="*/ 0 h 255"/>
                <a:gd name="T70" fmla="*/ 299 w 329"/>
                <a:gd name="T71" fmla="*/ 0 h 255"/>
                <a:gd name="T72" fmla="*/ 299 w 329"/>
                <a:gd name="T73" fmla="*/ 20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29" h="255">
                  <a:moveTo>
                    <a:pt x="299" y="204"/>
                  </a:moveTo>
                  <a:lnTo>
                    <a:pt x="175" y="80"/>
                  </a:lnTo>
                  <a:lnTo>
                    <a:pt x="172" y="77"/>
                  </a:lnTo>
                  <a:lnTo>
                    <a:pt x="170" y="76"/>
                  </a:lnTo>
                  <a:lnTo>
                    <a:pt x="167" y="75"/>
                  </a:lnTo>
                  <a:lnTo>
                    <a:pt x="164" y="75"/>
                  </a:lnTo>
                  <a:lnTo>
                    <a:pt x="161" y="75"/>
                  </a:lnTo>
                  <a:lnTo>
                    <a:pt x="158" y="76"/>
                  </a:lnTo>
                  <a:lnTo>
                    <a:pt x="156" y="77"/>
                  </a:lnTo>
                  <a:lnTo>
                    <a:pt x="154" y="80"/>
                  </a:lnTo>
                  <a:lnTo>
                    <a:pt x="30" y="204"/>
                  </a:lnTo>
                  <a:lnTo>
                    <a:pt x="30" y="0"/>
                  </a:lnTo>
                  <a:lnTo>
                    <a:pt x="0" y="0"/>
                  </a:lnTo>
                  <a:lnTo>
                    <a:pt x="0" y="240"/>
                  </a:lnTo>
                  <a:lnTo>
                    <a:pt x="1" y="244"/>
                  </a:lnTo>
                  <a:lnTo>
                    <a:pt x="2" y="247"/>
                  </a:lnTo>
                  <a:lnTo>
                    <a:pt x="5" y="251"/>
                  </a:lnTo>
                  <a:lnTo>
                    <a:pt x="9" y="253"/>
                  </a:lnTo>
                  <a:lnTo>
                    <a:pt x="14" y="254"/>
                  </a:lnTo>
                  <a:lnTo>
                    <a:pt x="18" y="254"/>
                  </a:lnTo>
                  <a:lnTo>
                    <a:pt x="21" y="253"/>
                  </a:lnTo>
                  <a:lnTo>
                    <a:pt x="25" y="251"/>
                  </a:lnTo>
                  <a:lnTo>
                    <a:pt x="164" y="112"/>
                  </a:lnTo>
                  <a:lnTo>
                    <a:pt x="303" y="250"/>
                  </a:lnTo>
                  <a:lnTo>
                    <a:pt x="306" y="252"/>
                  </a:lnTo>
                  <a:lnTo>
                    <a:pt x="308" y="254"/>
                  </a:lnTo>
                  <a:lnTo>
                    <a:pt x="311" y="254"/>
                  </a:lnTo>
                  <a:lnTo>
                    <a:pt x="314" y="255"/>
                  </a:lnTo>
                  <a:lnTo>
                    <a:pt x="316" y="254"/>
                  </a:lnTo>
                  <a:lnTo>
                    <a:pt x="319" y="253"/>
                  </a:lnTo>
                  <a:lnTo>
                    <a:pt x="323" y="251"/>
                  </a:lnTo>
                  <a:lnTo>
                    <a:pt x="326" y="247"/>
                  </a:lnTo>
                  <a:lnTo>
                    <a:pt x="328" y="244"/>
                  </a:lnTo>
                  <a:lnTo>
                    <a:pt x="329" y="240"/>
                  </a:lnTo>
                  <a:lnTo>
                    <a:pt x="329" y="0"/>
                  </a:lnTo>
                  <a:lnTo>
                    <a:pt x="299" y="0"/>
                  </a:lnTo>
                  <a:lnTo>
                    <a:pt x="299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Freeform 307">
              <a:extLst>
                <a:ext uri="{FF2B5EF4-FFF2-40B4-BE49-F238E27FC236}">
                  <a16:creationId xmlns:a16="http://schemas.microsoft.com/office/drawing/2014/main" id="{E8F703F0-33DA-41E6-8A1D-7F87E0B15A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5900" y="1962150"/>
              <a:ext cx="114300" cy="114300"/>
            </a:xfrm>
            <a:custGeom>
              <a:avLst/>
              <a:gdLst>
                <a:gd name="T0" fmla="*/ 240 w 358"/>
                <a:gd name="T1" fmla="*/ 201 h 359"/>
                <a:gd name="T2" fmla="*/ 239 w 358"/>
                <a:gd name="T3" fmla="*/ 210 h 359"/>
                <a:gd name="T4" fmla="*/ 271 w 358"/>
                <a:gd name="T5" fmla="*/ 309 h 359"/>
                <a:gd name="T6" fmla="*/ 184 w 358"/>
                <a:gd name="T7" fmla="*/ 255 h 359"/>
                <a:gd name="T8" fmla="*/ 175 w 358"/>
                <a:gd name="T9" fmla="*/ 255 h 359"/>
                <a:gd name="T10" fmla="*/ 86 w 358"/>
                <a:gd name="T11" fmla="*/ 309 h 359"/>
                <a:gd name="T12" fmla="*/ 120 w 358"/>
                <a:gd name="T13" fmla="*/ 210 h 359"/>
                <a:gd name="T14" fmla="*/ 117 w 358"/>
                <a:gd name="T15" fmla="*/ 202 h 359"/>
                <a:gd name="T16" fmla="*/ 51 w 358"/>
                <a:gd name="T17" fmla="*/ 134 h 359"/>
                <a:gd name="T18" fmla="*/ 123 w 358"/>
                <a:gd name="T19" fmla="*/ 134 h 359"/>
                <a:gd name="T20" fmla="*/ 130 w 358"/>
                <a:gd name="T21" fmla="*/ 130 h 359"/>
                <a:gd name="T22" fmla="*/ 179 w 358"/>
                <a:gd name="T23" fmla="*/ 45 h 359"/>
                <a:gd name="T24" fmla="*/ 229 w 358"/>
                <a:gd name="T25" fmla="*/ 130 h 359"/>
                <a:gd name="T26" fmla="*/ 235 w 358"/>
                <a:gd name="T27" fmla="*/ 134 h 359"/>
                <a:gd name="T28" fmla="*/ 308 w 358"/>
                <a:gd name="T29" fmla="*/ 134 h 359"/>
                <a:gd name="T30" fmla="*/ 344 w 358"/>
                <a:gd name="T31" fmla="*/ 104 h 359"/>
                <a:gd name="T32" fmla="*/ 192 w 358"/>
                <a:gd name="T33" fmla="*/ 8 h 359"/>
                <a:gd name="T34" fmla="*/ 187 w 358"/>
                <a:gd name="T35" fmla="*/ 2 h 359"/>
                <a:gd name="T36" fmla="*/ 179 w 358"/>
                <a:gd name="T37" fmla="*/ 0 h 359"/>
                <a:gd name="T38" fmla="*/ 172 w 358"/>
                <a:gd name="T39" fmla="*/ 2 h 359"/>
                <a:gd name="T40" fmla="*/ 167 w 358"/>
                <a:gd name="T41" fmla="*/ 8 h 359"/>
                <a:gd name="T42" fmla="*/ 15 w 358"/>
                <a:gd name="T43" fmla="*/ 104 h 359"/>
                <a:gd name="T44" fmla="*/ 6 w 358"/>
                <a:gd name="T45" fmla="*/ 107 h 359"/>
                <a:gd name="T46" fmla="*/ 1 w 358"/>
                <a:gd name="T47" fmla="*/ 114 h 359"/>
                <a:gd name="T48" fmla="*/ 0 w 358"/>
                <a:gd name="T49" fmla="*/ 122 h 359"/>
                <a:gd name="T50" fmla="*/ 4 w 358"/>
                <a:gd name="T51" fmla="*/ 130 h 359"/>
                <a:gd name="T52" fmla="*/ 46 w 358"/>
                <a:gd name="T53" fmla="*/ 339 h 359"/>
                <a:gd name="T54" fmla="*/ 46 w 358"/>
                <a:gd name="T55" fmla="*/ 348 h 359"/>
                <a:gd name="T56" fmla="*/ 50 w 358"/>
                <a:gd name="T57" fmla="*/ 355 h 359"/>
                <a:gd name="T58" fmla="*/ 59 w 358"/>
                <a:gd name="T59" fmla="*/ 359 h 359"/>
                <a:gd name="T60" fmla="*/ 67 w 358"/>
                <a:gd name="T61" fmla="*/ 356 h 359"/>
                <a:gd name="T62" fmla="*/ 291 w 358"/>
                <a:gd name="T63" fmla="*/ 356 h 359"/>
                <a:gd name="T64" fmla="*/ 299 w 358"/>
                <a:gd name="T65" fmla="*/ 359 h 359"/>
                <a:gd name="T66" fmla="*/ 308 w 358"/>
                <a:gd name="T67" fmla="*/ 355 h 359"/>
                <a:gd name="T68" fmla="*/ 313 w 358"/>
                <a:gd name="T69" fmla="*/ 348 h 359"/>
                <a:gd name="T70" fmla="*/ 313 w 358"/>
                <a:gd name="T71" fmla="*/ 339 h 359"/>
                <a:gd name="T72" fmla="*/ 354 w 358"/>
                <a:gd name="T73" fmla="*/ 130 h 359"/>
                <a:gd name="T74" fmla="*/ 358 w 358"/>
                <a:gd name="T75" fmla="*/ 122 h 359"/>
                <a:gd name="T76" fmla="*/ 357 w 358"/>
                <a:gd name="T77" fmla="*/ 114 h 359"/>
                <a:gd name="T78" fmla="*/ 352 w 358"/>
                <a:gd name="T79" fmla="*/ 107 h 359"/>
                <a:gd name="T80" fmla="*/ 344 w 358"/>
                <a:gd name="T81" fmla="*/ 104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8" h="359">
                  <a:moveTo>
                    <a:pt x="244" y="198"/>
                  </a:moveTo>
                  <a:lnTo>
                    <a:pt x="240" y="201"/>
                  </a:lnTo>
                  <a:lnTo>
                    <a:pt x="239" y="206"/>
                  </a:lnTo>
                  <a:lnTo>
                    <a:pt x="239" y="210"/>
                  </a:lnTo>
                  <a:lnTo>
                    <a:pt x="239" y="214"/>
                  </a:lnTo>
                  <a:lnTo>
                    <a:pt x="271" y="309"/>
                  </a:lnTo>
                  <a:lnTo>
                    <a:pt x="187" y="256"/>
                  </a:lnTo>
                  <a:lnTo>
                    <a:pt x="184" y="255"/>
                  </a:lnTo>
                  <a:lnTo>
                    <a:pt x="179" y="254"/>
                  </a:lnTo>
                  <a:lnTo>
                    <a:pt x="175" y="255"/>
                  </a:lnTo>
                  <a:lnTo>
                    <a:pt x="171" y="256"/>
                  </a:lnTo>
                  <a:lnTo>
                    <a:pt x="86" y="309"/>
                  </a:lnTo>
                  <a:lnTo>
                    <a:pt x="118" y="214"/>
                  </a:lnTo>
                  <a:lnTo>
                    <a:pt x="120" y="210"/>
                  </a:lnTo>
                  <a:lnTo>
                    <a:pt x="118" y="206"/>
                  </a:lnTo>
                  <a:lnTo>
                    <a:pt x="117" y="202"/>
                  </a:lnTo>
                  <a:lnTo>
                    <a:pt x="115" y="198"/>
                  </a:lnTo>
                  <a:lnTo>
                    <a:pt x="51" y="134"/>
                  </a:lnTo>
                  <a:lnTo>
                    <a:pt x="120" y="134"/>
                  </a:lnTo>
                  <a:lnTo>
                    <a:pt x="123" y="134"/>
                  </a:lnTo>
                  <a:lnTo>
                    <a:pt x="127" y="132"/>
                  </a:lnTo>
                  <a:lnTo>
                    <a:pt x="130" y="130"/>
                  </a:lnTo>
                  <a:lnTo>
                    <a:pt x="132" y="127"/>
                  </a:lnTo>
                  <a:lnTo>
                    <a:pt x="179" y="45"/>
                  </a:lnTo>
                  <a:lnTo>
                    <a:pt x="226" y="127"/>
                  </a:lnTo>
                  <a:lnTo>
                    <a:pt x="229" y="130"/>
                  </a:lnTo>
                  <a:lnTo>
                    <a:pt x="232" y="132"/>
                  </a:lnTo>
                  <a:lnTo>
                    <a:pt x="235" y="134"/>
                  </a:lnTo>
                  <a:lnTo>
                    <a:pt x="239" y="134"/>
                  </a:lnTo>
                  <a:lnTo>
                    <a:pt x="308" y="134"/>
                  </a:lnTo>
                  <a:lnTo>
                    <a:pt x="244" y="198"/>
                  </a:lnTo>
                  <a:close/>
                  <a:moveTo>
                    <a:pt x="344" y="104"/>
                  </a:moveTo>
                  <a:lnTo>
                    <a:pt x="248" y="104"/>
                  </a:lnTo>
                  <a:lnTo>
                    <a:pt x="192" y="8"/>
                  </a:lnTo>
                  <a:lnTo>
                    <a:pt x="190" y="5"/>
                  </a:lnTo>
                  <a:lnTo>
                    <a:pt x="187" y="2"/>
                  </a:lnTo>
                  <a:lnTo>
                    <a:pt x="183" y="0"/>
                  </a:lnTo>
                  <a:lnTo>
                    <a:pt x="179" y="0"/>
                  </a:lnTo>
                  <a:lnTo>
                    <a:pt x="175" y="0"/>
                  </a:lnTo>
                  <a:lnTo>
                    <a:pt x="172" y="2"/>
                  </a:lnTo>
                  <a:lnTo>
                    <a:pt x="169" y="5"/>
                  </a:lnTo>
                  <a:lnTo>
                    <a:pt x="167" y="8"/>
                  </a:lnTo>
                  <a:lnTo>
                    <a:pt x="111" y="104"/>
                  </a:lnTo>
                  <a:lnTo>
                    <a:pt x="15" y="104"/>
                  </a:lnTo>
                  <a:lnTo>
                    <a:pt x="10" y="105"/>
                  </a:lnTo>
                  <a:lnTo>
                    <a:pt x="6" y="107"/>
                  </a:lnTo>
                  <a:lnTo>
                    <a:pt x="3" y="109"/>
                  </a:lnTo>
                  <a:lnTo>
                    <a:pt x="1" y="114"/>
                  </a:lnTo>
                  <a:lnTo>
                    <a:pt x="0" y="118"/>
                  </a:lnTo>
                  <a:lnTo>
                    <a:pt x="0" y="122"/>
                  </a:lnTo>
                  <a:lnTo>
                    <a:pt x="2" y="127"/>
                  </a:lnTo>
                  <a:lnTo>
                    <a:pt x="4" y="130"/>
                  </a:lnTo>
                  <a:lnTo>
                    <a:pt x="87" y="213"/>
                  </a:lnTo>
                  <a:lnTo>
                    <a:pt x="46" y="339"/>
                  </a:lnTo>
                  <a:lnTo>
                    <a:pt x="45" y="344"/>
                  </a:lnTo>
                  <a:lnTo>
                    <a:pt x="46" y="348"/>
                  </a:lnTo>
                  <a:lnTo>
                    <a:pt x="47" y="352"/>
                  </a:lnTo>
                  <a:lnTo>
                    <a:pt x="50" y="355"/>
                  </a:lnTo>
                  <a:lnTo>
                    <a:pt x="54" y="358"/>
                  </a:lnTo>
                  <a:lnTo>
                    <a:pt x="59" y="359"/>
                  </a:lnTo>
                  <a:lnTo>
                    <a:pt x="63" y="359"/>
                  </a:lnTo>
                  <a:lnTo>
                    <a:pt x="67" y="356"/>
                  </a:lnTo>
                  <a:lnTo>
                    <a:pt x="179" y="287"/>
                  </a:lnTo>
                  <a:lnTo>
                    <a:pt x="291" y="356"/>
                  </a:lnTo>
                  <a:lnTo>
                    <a:pt x="295" y="359"/>
                  </a:lnTo>
                  <a:lnTo>
                    <a:pt x="299" y="359"/>
                  </a:lnTo>
                  <a:lnTo>
                    <a:pt x="303" y="358"/>
                  </a:lnTo>
                  <a:lnTo>
                    <a:pt x="308" y="355"/>
                  </a:lnTo>
                  <a:lnTo>
                    <a:pt x="311" y="352"/>
                  </a:lnTo>
                  <a:lnTo>
                    <a:pt x="313" y="348"/>
                  </a:lnTo>
                  <a:lnTo>
                    <a:pt x="314" y="344"/>
                  </a:lnTo>
                  <a:lnTo>
                    <a:pt x="313" y="339"/>
                  </a:lnTo>
                  <a:lnTo>
                    <a:pt x="271" y="213"/>
                  </a:lnTo>
                  <a:lnTo>
                    <a:pt x="354" y="130"/>
                  </a:lnTo>
                  <a:lnTo>
                    <a:pt x="357" y="127"/>
                  </a:lnTo>
                  <a:lnTo>
                    <a:pt x="358" y="122"/>
                  </a:lnTo>
                  <a:lnTo>
                    <a:pt x="358" y="118"/>
                  </a:lnTo>
                  <a:lnTo>
                    <a:pt x="357" y="114"/>
                  </a:lnTo>
                  <a:lnTo>
                    <a:pt x="355" y="109"/>
                  </a:lnTo>
                  <a:lnTo>
                    <a:pt x="352" y="107"/>
                  </a:lnTo>
                  <a:lnTo>
                    <a:pt x="348" y="105"/>
                  </a:lnTo>
                  <a:lnTo>
                    <a:pt x="344" y="104"/>
                  </a:lnTo>
                  <a:lnTo>
                    <a:pt x="344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2" name="Freeform 146">
            <a:extLst>
              <a:ext uri="{FF2B5EF4-FFF2-40B4-BE49-F238E27FC236}">
                <a16:creationId xmlns:a16="http://schemas.microsoft.com/office/drawing/2014/main" id="{DA725E1C-3EDB-4F46-8393-28545948FE34}"/>
              </a:ext>
            </a:extLst>
          </p:cNvPr>
          <p:cNvSpPr>
            <a:spLocks noEditPoints="1"/>
          </p:cNvSpPr>
          <p:nvPr/>
        </p:nvSpPr>
        <p:spPr bwMode="auto">
          <a:xfrm>
            <a:off x="9138693" y="3703022"/>
            <a:ext cx="396582" cy="541051"/>
          </a:xfrm>
          <a:custGeom>
            <a:avLst/>
            <a:gdLst>
              <a:gd name="T0" fmla="*/ 197 w 561"/>
              <a:gd name="T1" fmla="*/ 636 h 764"/>
              <a:gd name="T2" fmla="*/ 365 w 561"/>
              <a:gd name="T3" fmla="*/ 636 h 764"/>
              <a:gd name="T4" fmla="*/ 89 w 561"/>
              <a:gd name="T5" fmla="*/ 738 h 764"/>
              <a:gd name="T6" fmla="*/ 338 w 561"/>
              <a:gd name="T7" fmla="*/ 403 h 764"/>
              <a:gd name="T8" fmla="*/ 403 w 561"/>
              <a:gd name="T9" fmla="*/ 437 h 764"/>
              <a:gd name="T10" fmla="*/ 449 w 561"/>
              <a:gd name="T11" fmla="*/ 493 h 764"/>
              <a:gd name="T12" fmla="*/ 470 w 561"/>
              <a:gd name="T13" fmla="*/ 566 h 764"/>
              <a:gd name="T14" fmla="*/ 290 w 561"/>
              <a:gd name="T15" fmla="*/ 525 h 764"/>
              <a:gd name="T16" fmla="*/ 272 w 561"/>
              <a:gd name="T17" fmla="*/ 525 h 764"/>
              <a:gd name="T18" fmla="*/ 90 w 561"/>
              <a:gd name="T19" fmla="*/ 566 h 764"/>
              <a:gd name="T20" fmla="*/ 112 w 561"/>
              <a:gd name="T21" fmla="*/ 494 h 764"/>
              <a:gd name="T22" fmla="*/ 158 w 561"/>
              <a:gd name="T23" fmla="*/ 437 h 764"/>
              <a:gd name="T24" fmla="*/ 223 w 561"/>
              <a:gd name="T25" fmla="*/ 403 h 764"/>
              <a:gd name="T26" fmla="*/ 137 w 561"/>
              <a:gd name="T27" fmla="*/ 305 h 764"/>
              <a:gd name="T28" fmla="*/ 379 w 561"/>
              <a:gd name="T29" fmla="*/ 343 h 764"/>
              <a:gd name="T30" fmla="*/ 333 w 561"/>
              <a:gd name="T31" fmla="*/ 362 h 764"/>
              <a:gd name="T32" fmla="*/ 291 w 561"/>
              <a:gd name="T33" fmla="*/ 369 h 764"/>
              <a:gd name="T34" fmla="*/ 249 w 561"/>
              <a:gd name="T35" fmla="*/ 366 h 764"/>
              <a:gd name="T36" fmla="*/ 209 w 561"/>
              <a:gd name="T37" fmla="*/ 356 h 764"/>
              <a:gd name="T38" fmla="*/ 151 w 561"/>
              <a:gd name="T39" fmla="*/ 319 h 764"/>
              <a:gd name="T40" fmla="*/ 471 w 561"/>
              <a:gd name="T41" fmla="*/ 178 h 764"/>
              <a:gd name="T42" fmla="*/ 464 w 561"/>
              <a:gd name="T43" fmla="*/ 232 h 764"/>
              <a:gd name="T44" fmla="*/ 443 w 561"/>
              <a:gd name="T45" fmla="*/ 280 h 764"/>
              <a:gd name="T46" fmla="*/ 101 w 561"/>
              <a:gd name="T47" fmla="*/ 245 h 764"/>
              <a:gd name="T48" fmla="*/ 90 w 561"/>
              <a:gd name="T49" fmla="*/ 192 h 764"/>
              <a:gd name="T50" fmla="*/ 497 w 561"/>
              <a:gd name="T51" fmla="*/ 738 h 764"/>
              <a:gd name="T52" fmla="*/ 491 w 561"/>
              <a:gd name="T53" fmla="*/ 534 h 764"/>
              <a:gd name="T54" fmla="*/ 466 w 561"/>
              <a:gd name="T55" fmla="*/ 472 h 764"/>
              <a:gd name="T56" fmla="*/ 425 w 561"/>
              <a:gd name="T57" fmla="*/ 422 h 764"/>
              <a:gd name="T58" fmla="*/ 370 w 561"/>
              <a:gd name="T59" fmla="*/ 388 h 764"/>
              <a:gd name="T60" fmla="*/ 399 w 561"/>
              <a:gd name="T61" fmla="*/ 360 h 764"/>
              <a:gd name="T62" fmla="*/ 448 w 561"/>
              <a:gd name="T63" fmla="*/ 318 h 764"/>
              <a:gd name="T64" fmla="*/ 481 w 561"/>
              <a:gd name="T65" fmla="*/ 262 h 764"/>
              <a:gd name="T66" fmla="*/ 496 w 561"/>
              <a:gd name="T67" fmla="*/ 196 h 764"/>
              <a:gd name="T68" fmla="*/ 553 w 561"/>
              <a:gd name="T69" fmla="*/ 25 h 764"/>
              <a:gd name="T70" fmla="*/ 559 w 561"/>
              <a:gd name="T71" fmla="*/ 8 h 764"/>
              <a:gd name="T72" fmla="*/ 484 w 561"/>
              <a:gd name="T73" fmla="*/ 0 h 764"/>
              <a:gd name="T74" fmla="*/ 4 w 561"/>
              <a:gd name="T75" fmla="*/ 3 h 764"/>
              <a:gd name="T76" fmla="*/ 4 w 561"/>
              <a:gd name="T77" fmla="*/ 22 h 764"/>
              <a:gd name="T78" fmla="*/ 64 w 561"/>
              <a:gd name="T79" fmla="*/ 178 h 764"/>
              <a:gd name="T80" fmla="*/ 73 w 561"/>
              <a:gd name="T81" fmla="*/ 242 h 764"/>
              <a:gd name="T82" fmla="*/ 99 w 561"/>
              <a:gd name="T83" fmla="*/ 298 h 764"/>
              <a:gd name="T84" fmla="*/ 122 w 561"/>
              <a:gd name="T85" fmla="*/ 328 h 764"/>
              <a:gd name="T86" fmla="*/ 176 w 561"/>
              <a:gd name="T87" fmla="*/ 369 h 764"/>
              <a:gd name="T88" fmla="*/ 176 w 561"/>
              <a:gd name="T89" fmla="*/ 395 h 764"/>
              <a:gd name="T90" fmla="*/ 125 w 561"/>
              <a:gd name="T91" fmla="*/ 435 h 764"/>
              <a:gd name="T92" fmla="*/ 87 w 561"/>
              <a:gd name="T93" fmla="*/ 488 h 764"/>
              <a:gd name="T94" fmla="*/ 67 w 561"/>
              <a:gd name="T95" fmla="*/ 551 h 764"/>
              <a:gd name="T96" fmla="*/ 13 w 561"/>
              <a:gd name="T97" fmla="*/ 738 h 764"/>
              <a:gd name="T98" fmla="*/ 0 w 561"/>
              <a:gd name="T99" fmla="*/ 751 h 764"/>
              <a:gd name="T100" fmla="*/ 13 w 561"/>
              <a:gd name="T101" fmla="*/ 764 h 764"/>
              <a:gd name="T102" fmla="*/ 553 w 561"/>
              <a:gd name="T103" fmla="*/ 763 h 764"/>
              <a:gd name="T104" fmla="*/ 559 w 561"/>
              <a:gd name="T105" fmla="*/ 747 h 7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61" h="764">
                <a:moveTo>
                  <a:pt x="89" y="738"/>
                </a:moveTo>
                <a:lnTo>
                  <a:pt x="89" y="637"/>
                </a:lnTo>
                <a:lnTo>
                  <a:pt x="191" y="637"/>
                </a:lnTo>
                <a:lnTo>
                  <a:pt x="197" y="636"/>
                </a:lnTo>
                <a:lnTo>
                  <a:pt x="201" y="633"/>
                </a:lnTo>
                <a:lnTo>
                  <a:pt x="280" y="554"/>
                </a:lnTo>
                <a:lnTo>
                  <a:pt x="361" y="633"/>
                </a:lnTo>
                <a:lnTo>
                  <a:pt x="365" y="636"/>
                </a:lnTo>
                <a:lnTo>
                  <a:pt x="369" y="637"/>
                </a:lnTo>
                <a:lnTo>
                  <a:pt x="471" y="637"/>
                </a:lnTo>
                <a:lnTo>
                  <a:pt x="471" y="738"/>
                </a:lnTo>
                <a:lnTo>
                  <a:pt x="89" y="738"/>
                </a:lnTo>
                <a:close/>
                <a:moveTo>
                  <a:pt x="280" y="394"/>
                </a:moveTo>
                <a:lnTo>
                  <a:pt x="301" y="395"/>
                </a:lnTo>
                <a:lnTo>
                  <a:pt x="320" y="399"/>
                </a:lnTo>
                <a:lnTo>
                  <a:pt x="338" y="403"/>
                </a:lnTo>
                <a:lnTo>
                  <a:pt x="355" y="409"/>
                </a:lnTo>
                <a:lnTo>
                  <a:pt x="373" y="417"/>
                </a:lnTo>
                <a:lnTo>
                  <a:pt x="389" y="427"/>
                </a:lnTo>
                <a:lnTo>
                  <a:pt x="403" y="437"/>
                </a:lnTo>
                <a:lnTo>
                  <a:pt x="417" y="449"/>
                </a:lnTo>
                <a:lnTo>
                  <a:pt x="428" y="463"/>
                </a:lnTo>
                <a:lnTo>
                  <a:pt x="439" y="478"/>
                </a:lnTo>
                <a:lnTo>
                  <a:pt x="449" y="493"/>
                </a:lnTo>
                <a:lnTo>
                  <a:pt x="456" y="510"/>
                </a:lnTo>
                <a:lnTo>
                  <a:pt x="463" y="527"/>
                </a:lnTo>
                <a:lnTo>
                  <a:pt x="467" y="547"/>
                </a:lnTo>
                <a:lnTo>
                  <a:pt x="470" y="566"/>
                </a:lnTo>
                <a:lnTo>
                  <a:pt x="471" y="585"/>
                </a:lnTo>
                <a:lnTo>
                  <a:pt x="471" y="611"/>
                </a:lnTo>
                <a:lnTo>
                  <a:pt x="375" y="611"/>
                </a:lnTo>
                <a:lnTo>
                  <a:pt x="290" y="525"/>
                </a:lnTo>
                <a:lnTo>
                  <a:pt x="286" y="523"/>
                </a:lnTo>
                <a:lnTo>
                  <a:pt x="280" y="522"/>
                </a:lnTo>
                <a:lnTo>
                  <a:pt x="276" y="523"/>
                </a:lnTo>
                <a:lnTo>
                  <a:pt x="272" y="525"/>
                </a:lnTo>
                <a:lnTo>
                  <a:pt x="186" y="611"/>
                </a:lnTo>
                <a:lnTo>
                  <a:pt x="89" y="611"/>
                </a:lnTo>
                <a:lnTo>
                  <a:pt x="89" y="585"/>
                </a:lnTo>
                <a:lnTo>
                  <a:pt x="90" y="566"/>
                </a:lnTo>
                <a:lnTo>
                  <a:pt x="93" y="547"/>
                </a:lnTo>
                <a:lnTo>
                  <a:pt x="98" y="529"/>
                </a:lnTo>
                <a:lnTo>
                  <a:pt x="104" y="510"/>
                </a:lnTo>
                <a:lnTo>
                  <a:pt x="112" y="494"/>
                </a:lnTo>
                <a:lnTo>
                  <a:pt x="121" y="478"/>
                </a:lnTo>
                <a:lnTo>
                  <a:pt x="132" y="463"/>
                </a:lnTo>
                <a:lnTo>
                  <a:pt x="145" y="450"/>
                </a:lnTo>
                <a:lnTo>
                  <a:pt x="158" y="437"/>
                </a:lnTo>
                <a:lnTo>
                  <a:pt x="173" y="427"/>
                </a:lnTo>
                <a:lnTo>
                  <a:pt x="189" y="417"/>
                </a:lnTo>
                <a:lnTo>
                  <a:pt x="205" y="409"/>
                </a:lnTo>
                <a:lnTo>
                  <a:pt x="223" y="403"/>
                </a:lnTo>
                <a:lnTo>
                  <a:pt x="242" y="399"/>
                </a:lnTo>
                <a:lnTo>
                  <a:pt x="261" y="395"/>
                </a:lnTo>
                <a:lnTo>
                  <a:pt x="280" y="394"/>
                </a:lnTo>
                <a:close/>
                <a:moveTo>
                  <a:pt x="137" y="305"/>
                </a:moveTo>
                <a:lnTo>
                  <a:pt x="424" y="305"/>
                </a:lnTo>
                <a:lnTo>
                  <a:pt x="411" y="319"/>
                </a:lnTo>
                <a:lnTo>
                  <a:pt x="395" y="332"/>
                </a:lnTo>
                <a:lnTo>
                  <a:pt x="379" y="343"/>
                </a:lnTo>
                <a:lnTo>
                  <a:pt x="362" y="352"/>
                </a:lnTo>
                <a:lnTo>
                  <a:pt x="352" y="356"/>
                </a:lnTo>
                <a:lnTo>
                  <a:pt x="343" y="359"/>
                </a:lnTo>
                <a:lnTo>
                  <a:pt x="333" y="362"/>
                </a:lnTo>
                <a:lnTo>
                  <a:pt x="323" y="364"/>
                </a:lnTo>
                <a:lnTo>
                  <a:pt x="312" y="366"/>
                </a:lnTo>
                <a:lnTo>
                  <a:pt x="302" y="369"/>
                </a:lnTo>
                <a:lnTo>
                  <a:pt x="291" y="369"/>
                </a:lnTo>
                <a:lnTo>
                  <a:pt x="280" y="370"/>
                </a:lnTo>
                <a:lnTo>
                  <a:pt x="270" y="369"/>
                </a:lnTo>
                <a:lnTo>
                  <a:pt x="259" y="369"/>
                </a:lnTo>
                <a:lnTo>
                  <a:pt x="249" y="366"/>
                </a:lnTo>
                <a:lnTo>
                  <a:pt x="238" y="364"/>
                </a:lnTo>
                <a:lnTo>
                  <a:pt x="229" y="362"/>
                </a:lnTo>
                <a:lnTo>
                  <a:pt x="219" y="359"/>
                </a:lnTo>
                <a:lnTo>
                  <a:pt x="209" y="356"/>
                </a:lnTo>
                <a:lnTo>
                  <a:pt x="200" y="352"/>
                </a:lnTo>
                <a:lnTo>
                  <a:pt x="183" y="343"/>
                </a:lnTo>
                <a:lnTo>
                  <a:pt x="166" y="332"/>
                </a:lnTo>
                <a:lnTo>
                  <a:pt x="151" y="319"/>
                </a:lnTo>
                <a:lnTo>
                  <a:pt x="137" y="305"/>
                </a:lnTo>
                <a:close/>
                <a:moveTo>
                  <a:pt x="89" y="25"/>
                </a:moveTo>
                <a:lnTo>
                  <a:pt x="471" y="25"/>
                </a:lnTo>
                <a:lnTo>
                  <a:pt x="471" y="178"/>
                </a:lnTo>
                <a:lnTo>
                  <a:pt x="471" y="192"/>
                </a:lnTo>
                <a:lnTo>
                  <a:pt x="469" y="206"/>
                </a:lnTo>
                <a:lnTo>
                  <a:pt x="467" y="219"/>
                </a:lnTo>
                <a:lnTo>
                  <a:pt x="464" y="232"/>
                </a:lnTo>
                <a:lnTo>
                  <a:pt x="460" y="245"/>
                </a:lnTo>
                <a:lnTo>
                  <a:pt x="455" y="257"/>
                </a:lnTo>
                <a:lnTo>
                  <a:pt x="450" y="269"/>
                </a:lnTo>
                <a:lnTo>
                  <a:pt x="443" y="280"/>
                </a:lnTo>
                <a:lnTo>
                  <a:pt x="118" y="280"/>
                </a:lnTo>
                <a:lnTo>
                  <a:pt x="112" y="269"/>
                </a:lnTo>
                <a:lnTo>
                  <a:pt x="106" y="257"/>
                </a:lnTo>
                <a:lnTo>
                  <a:pt x="101" y="245"/>
                </a:lnTo>
                <a:lnTo>
                  <a:pt x="97" y="232"/>
                </a:lnTo>
                <a:lnTo>
                  <a:pt x="93" y="219"/>
                </a:lnTo>
                <a:lnTo>
                  <a:pt x="91" y="206"/>
                </a:lnTo>
                <a:lnTo>
                  <a:pt x="90" y="192"/>
                </a:lnTo>
                <a:lnTo>
                  <a:pt x="89" y="178"/>
                </a:lnTo>
                <a:lnTo>
                  <a:pt x="89" y="25"/>
                </a:lnTo>
                <a:close/>
                <a:moveTo>
                  <a:pt x="548" y="738"/>
                </a:moveTo>
                <a:lnTo>
                  <a:pt x="497" y="738"/>
                </a:lnTo>
                <a:lnTo>
                  <a:pt x="497" y="585"/>
                </a:lnTo>
                <a:lnTo>
                  <a:pt x="496" y="567"/>
                </a:lnTo>
                <a:lnTo>
                  <a:pt x="494" y="550"/>
                </a:lnTo>
                <a:lnTo>
                  <a:pt x="491" y="534"/>
                </a:lnTo>
                <a:lnTo>
                  <a:pt x="486" y="517"/>
                </a:lnTo>
                <a:lnTo>
                  <a:pt x="481" y="502"/>
                </a:lnTo>
                <a:lnTo>
                  <a:pt x="474" y="487"/>
                </a:lnTo>
                <a:lnTo>
                  <a:pt x="466" y="472"/>
                </a:lnTo>
                <a:lnTo>
                  <a:pt x="457" y="459"/>
                </a:lnTo>
                <a:lnTo>
                  <a:pt x="448" y="446"/>
                </a:lnTo>
                <a:lnTo>
                  <a:pt x="437" y="434"/>
                </a:lnTo>
                <a:lnTo>
                  <a:pt x="425" y="422"/>
                </a:lnTo>
                <a:lnTo>
                  <a:pt x="412" y="413"/>
                </a:lnTo>
                <a:lnTo>
                  <a:pt x="399" y="403"/>
                </a:lnTo>
                <a:lnTo>
                  <a:pt x="386" y="395"/>
                </a:lnTo>
                <a:lnTo>
                  <a:pt x="370" y="388"/>
                </a:lnTo>
                <a:lnTo>
                  <a:pt x="355" y="381"/>
                </a:lnTo>
                <a:lnTo>
                  <a:pt x="370" y="376"/>
                </a:lnTo>
                <a:lnTo>
                  <a:pt x="386" y="369"/>
                </a:lnTo>
                <a:lnTo>
                  <a:pt x="399" y="360"/>
                </a:lnTo>
                <a:lnTo>
                  <a:pt x="412" y="351"/>
                </a:lnTo>
                <a:lnTo>
                  <a:pt x="425" y="341"/>
                </a:lnTo>
                <a:lnTo>
                  <a:pt x="437" y="330"/>
                </a:lnTo>
                <a:lnTo>
                  <a:pt x="448" y="318"/>
                </a:lnTo>
                <a:lnTo>
                  <a:pt x="457" y="305"/>
                </a:lnTo>
                <a:lnTo>
                  <a:pt x="466" y="291"/>
                </a:lnTo>
                <a:lnTo>
                  <a:pt x="474" y="277"/>
                </a:lnTo>
                <a:lnTo>
                  <a:pt x="481" y="262"/>
                </a:lnTo>
                <a:lnTo>
                  <a:pt x="486" y="246"/>
                </a:lnTo>
                <a:lnTo>
                  <a:pt x="491" y="230"/>
                </a:lnTo>
                <a:lnTo>
                  <a:pt x="494" y="214"/>
                </a:lnTo>
                <a:lnTo>
                  <a:pt x="496" y="196"/>
                </a:lnTo>
                <a:lnTo>
                  <a:pt x="497" y="178"/>
                </a:lnTo>
                <a:lnTo>
                  <a:pt x="497" y="25"/>
                </a:lnTo>
                <a:lnTo>
                  <a:pt x="548" y="25"/>
                </a:lnTo>
                <a:lnTo>
                  <a:pt x="553" y="25"/>
                </a:lnTo>
                <a:lnTo>
                  <a:pt x="557" y="22"/>
                </a:lnTo>
                <a:lnTo>
                  <a:pt x="559" y="17"/>
                </a:lnTo>
                <a:lnTo>
                  <a:pt x="561" y="13"/>
                </a:lnTo>
                <a:lnTo>
                  <a:pt x="559" y="8"/>
                </a:lnTo>
                <a:lnTo>
                  <a:pt x="557" y="3"/>
                </a:lnTo>
                <a:lnTo>
                  <a:pt x="553" y="1"/>
                </a:lnTo>
                <a:lnTo>
                  <a:pt x="548" y="0"/>
                </a:lnTo>
                <a:lnTo>
                  <a:pt x="484" y="0"/>
                </a:lnTo>
                <a:lnTo>
                  <a:pt x="76" y="0"/>
                </a:lnTo>
                <a:lnTo>
                  <a:pt x="13" y="0"/>
                </a:lnTo>
                <a:lnTo>
                  <a:pt x="8" y="1"/>
                </a:lnTo>
                <a:lnTo>
                  <a:pt x="4" y="3"/>
                </a:lnTo>
                <a:lnTo>
                  <a:pt x="1" y="8"/>
                </a:lnTo>
                <a:lnTo>
                  <a:pt x="0" y="13"/>
                </a:lnTo>
                <a:lnTo>
                  <a:pt x="1" y="17"/>
                </a:lnTo>
                <a:lnTo>
                  <a:pt x="4" y="22"/>
                </a:lnTo>
                <a:lnTo>
                  <a:pt x="8" y="25"/>
                </a:lnTo>
                <a:lnTo>
                  <a:pt x="13" y="25"/>
                </a:lnTo>
                <a:lnTo>
                  <a:pt x="64" y="25"/>
                </a:lnTo>
                <a:lnTo>
                  <a:pt x="64" y="178"/>
                </a:lnTo>
                <a:lnTo>
                  <a:pt x="64" y="195"/>
                </a:lnTo>
                <a:lnTo>
                  <a:pt x="67" y="211"/>
                </a:lnTo>
                <a:lnTo>
                  <a:pt x="69" y="227"/>
                </a:lnTo>
                <a:lnTo>
                  <a:pt x="73" y="242"/>
                </a:lnTo>
                <a:lnTo>
                  <a:pt x="78" y="257"/>
                </a:lnTo>
                <a:lnTo>
                  <a:pt x="84" y="271"/>
                </a:lnTo>
                <a:lnTo>
                  <a:pt x="91" y="285"/>
                </a:lnTo>
                <a:lnTo>
                  <a:pt x="99" y="298"/>
                </a:lnTo>
                <a:lnTo>
                  <a:pt x="100" y="301"/>
                </a:lnTo>
                <a:lnTo>
                  <a:pt x="102" y="303"/>
                </a:lnTo>
                <a:lnTo>
                  <a:pt x="112" y="316"/>
                </a:lnTo>
                <a:lnTo>
                  <a:pt x="122" y="328"/>
                </a:lnTo>
                <a:lnTo>
                  <a:pt x="135" y="340"/>
                </a:lnTo>
                <a:lnTo>
                  <a:pt x="147" y="350"/>
                </a:lnTo>
                <a:lnTo>
                  <a:pt x="161" y="360"/>
                </a:lnTo>
                <a:lnTo>
                  <a:pt x="176" y="369"/>
                </a:lnTo>
                <a:lnTo>
                  <a:pt x="191" y="376"/>
                </a:lnTo>
                <a:lnTo>
                  <a:pt x="206" y="381"/>
                </a:lnTo>
                <a:lnTo>
                  <a:pt x="191" y="388"/>
                </a:lnTo>
                <a:lnTo>
                  <a:pt x="176" y="395"/>
                </a:lnTo>
                <a:lnTo>
                  <a:pt x="162" y="404"/>
                </a:lnTo>
                <a:lnTo>
                  <a:pt x="149" y="414"/>
                </a:lnTo>
                <a:lnTo>
                  <a:pt x="136" y="423"/>
                </a:lnTo>
                <a:lnTo>
                  <a:pt x="125" y="435"/>
                </a:lnTo>
                <a:lnTo>
                  <a:pt x="114" y="447"/>
                </a:lnTo>
                <a:lnTo>
                  <a:pt x="104" y="460"/>
                </a:lnTo>
                <a:lnTo>
                  <a:pt x="95" y="474"/>
                </a:lnTo>
                <a:lnTo>
                  <a:pt x="87" y="488"/>
                </a:lnTo>
                <a:lnTo>
                  <a:pt x="81" y="503"/>
                </a:lnTo>
                <a:lnTo>
                  <a:pt x="74" y="518"/>
                </a:lnTo>
                <a:lnTo>
                  <a:pt x="70" y="534"/>
                </a:lnTo>
                <a:lnTo>
                  <a:pt x="67" y="551"/>
                </a:lnTo>
                <a:lnTo>
                  <a:pt x="64" y="568"/>
                </a:lnTo>
                <a:lnTo>
                  <a:pt x="64" y="585"/>
                </a:lnTo>
                <a:lnTo>
                  <a:pt x="64" y="738"/>
                </a:lnTo>
                <a:lnTo>
                  <a:pt x="13" y="738"/>
                </a:lnTo>
                <a:lnTo>
                  <a:pt x="8" y="739"/>
                </a:lnTo>
                <a:lnTo>
                  <a:pt x="4" y="742"/>
                </a:lnTo>
                <a:lnTo>
                  <a:pt x="1" y="747"/>
                </a:lnTo>
                <a:lnTo>
                  <a:pt x="0" y="751"/>
                </a:lnTo>
                <a:lnTo>
                  <a:pt x="1" y="756"/>
                </a:lnTo>
                <a:lnTo>
                  <a:pt x="4" y="760"/>
                </a:lnTo>
                <a:lnTo>
                  <a:pt x="8" y="763"/>
                </a:lnTo>
                <a:lnTo>
                  <a:pt x="13" y="764"/>
                </a:lnTo>
                <a:lnTo>
                  <a:pt x="76" y="764"/>
                </a:lnTo>
                <a:lnTo>
                  <a:pt x="484" y="764"/>
                </a:lnTo>
                <a:lnTo>
                  <a:pt x="548" y="764"/>
                </a:lnTo>
                <a:lnTo>
                  <a:pt x="553" y="763"/>
                </a:lnTo>
                <a:lnTo>
                  <a:pt x="557" y="760"/>
                </a:lnTo>
                <a:lnTo>
                  <a:pt x="559" y="756"/>
                </a:lnTo>
                <a:lnTo>
                  <a:pt x="561" y="751"/>
                </a:lnTo>
                <a:lnTo>
                  <a:pt x="559" y="747"/>
                </a:lnTo>
                <a:lnTo>
                  <a:pt x="557" y="742"/>
                </a:lnTo>
                <a:lnTo>
                  <a:pt x="553" y="739"/>
                </a:lnTo>
                <a:lnTo>
                  <a:pt x="548" y="738"/>
                </a:lnTo>
                <a:close/>
              </a:path>
            </a:pathLst>
          </a:custGeom>
          <a:solidFill>
            <a:srgbClr val="1CB5E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AFFD55EC-9A22-49C0-85BD-2915019206EB}"/>
              </a:ext>
            </a:extLst>
          </p:cNvPr>
          <p:cNvSpPr txBox="1"/>
          <p:nvPr/>
        </p:nvSpPr>
        <p:spPr>
          <a:xfrm>
            <a:off x="5408632" y="4754910"/>
            <a:ext cx="1374735" cy="40011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1CB5E0"/>
                </a:solidFill>
              </a:rPr>
              <a:t>请输入标题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4B1A318B-E41B-469C-9E8B-A7636404FE0A}"/>
              </a:ext>
            </a:extLst>
          </p:cNvPr>
          <p:cNvSpPr txBox="1"/>
          <p:nvPr/>
        </p:nvSpPr>
        <p:spPr>
          <a:xfrm>
            <a:off x="4959791" y="5124242"/>
            <a:ext cx="2272417" cy="307777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ctr"/>
            <a:r>
              <a:rPr lang="zh-CN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请输入详细的文本信息</a:t>
            </a:r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A862A470-393B-4CB1-B17C-C01DDBE065E9}"/>
              </a:ext>
            </a:extLst>
          </p:cNvPr>
          <p:cNvSpPr/>
          <p:nvPr/>
        </p:nvSpPr>
        <p:spPr>
          <a:xfrm>
            <a:off x="5483913" y="3361461"/>
            <a:ext cx="1224172" cy="1224172"/>
          </a:xfrm>
          <a:prstGeom prst="ellipse">
            <a:avLst/>
          </a:prstGeom>
          <a:noFill/>
          <a:ln w="9525">
            <a:solidFill>
              <a:srgbClr val="1CB5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F7D8881B-B25E-46E5-AF2B-097881B88A6D}"/>
              </a:ext>
            </a:extLst>
          </p:cNvPr>
          <p:cNvSpPr txBox="1"/>
          <p:nvPr/>
        </p:nvSpPr>
        <p:spPr>
          <a:xfrm>
            <a:off x="8649617" y="4754910"/>
            <a:ext cx="1374735" cy="400110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1CB5E0"/>
                </a:solidFill>
              </a:rPr>
              <a:t>请输入标题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45AAF245-2A35-494F-B6E0-7B9DE96F8375}"/>
              </a:ext>
            </a:extLst>
          </p:cNvPr>
          <p:cNvSpPr txBox="1"/>
          <p:nvPr/>
        </p:nvSpPr>
        <p:spPr>
          <a:xfrm>
            <a:off x="8200776" y="5124242"/>
            <a:ext cx="2272417" cy="307777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algn="ctr"/>
            <a:r>
              <a:rPr lang="zh-CN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请输入详细的文本信息</a:t>
            </a:r>
          </a:p>
        </p:txBody>
      </p:sp>
      <p:sp>
        <p:nvSpPr>
          <p:cNvPr id="65" name="椭圆 64">
            <a:extLst>
              <a:ext uri="{FF2B5EF4-FFF2-40B4-BE49-F238E27FC236}">
                <a16:creationId xmlns:a16="http://schemas.microsoft.com/office/drawing/2014/main" id="{CD85D91D-0471-4FCC-AA9B-387508862A4B}"/>
              </a:ext>
            </a:extLst>
          </p:cNvPr>
          <p:cNvSpPr/>
          <p:nvPr/>
        </p:nvSpPr>
        <p:spPr>
          <a:xfrm>
            <a:off x="8724898" y="3361461"/>
            <a:ext cx="1224172" cy="1224172"/>
          </a:xfrm>
          <a:prstGeom prst="ellipse">
            <a:avLst/>
          </a:prstGeom>
          <a:noFill/>
          <a:ln w="9525">
            <a:solidFill>
              <a:srgbClr val="1CB5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980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459E492-7FEA-4934-982A-753352B0C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42007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362B60A-2BF6-437A-B202-B9FFA3E692D8}"/>
              </a:ext>
            </a:extLst>
          </p:cNvPr>
          <p:cNvSpPr/>
          <p:nvPr/>
        </p:nvSpPr>
        <p:spPr>
          <a:xfrm>
            <a:off x="764532" y="787163"/>
            <a:ext cx="9004501" cy="1854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+mj-ea"/>
                <a:ea typeface="+mj-ea"/>
                <a:cs typeface="Times New Roman" panose="02020603050405020304" pitchFamily="18" charset="0"/>
              </a:rPr>
              <a:t>请输在这里入你的</a:t>
            </a:r>
            <a:endParaRPr kumimoji="0" lang="en-US" altLang="zh-CN" sz="4800" b="1" i="0" u="none" strike="noStrike" kern="1200" cap="none" normalizeH="0" baseline="0" noProof="0" dirty="0">
              <a:ln>
                <a:noFill/>
              </a:ln>
              <a:solidFill>
                <a:schemeClr val="bg1"/>
              </a:solidFill>
              <a:uLnTx/>
              <a:uFillTx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0" marR="0" lvl="0" indent="0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+mj-ea"/>
                <a:ea typeface="+mj-ea"/>
                <a:cs typeface="Times New Roman" panose="02020603050405020304" pitchFamily="18" charset="0"/>
              </a:rPr>
              <a:t>个人愿景或者目标计划</a:t>
            </a:r>
            <a:endParaRPr kumimoji="0" lang="zh-CN" altLang="en-US" sz="4800" b="1" i="0" u="none" strike="noStrike" kern="1200" cap="none" normalizeH="0" baseline="0" noProof="0" dirty="0">
              <a:ln>
                <a:noFill/>
              </a:ln>
              <a:solidFill>
                <a:schemeClr val="bg1"/>
              </a:solidFill>
              <a:uLnTx/>
              <a:uFillTx/>
              <a:latin typeface="+mj-ea"/>
              <a:ea typeface="+mj-ea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C8010B3-AF81-467F-A38A-53745FE9F4F9}"/>
              </a:ext>
            </a:extLst>
          </p:cNvPr>
          <p:cNvSpPr/>
          <p:nvPr/>
        </p:nvSpPr>
        <p:spPr>
          <a:xfrm>
            <a:off x="1210503" y="4144167"/>
            <a:ext cx="326469" cy="326469"/>
          </a:xfrm>
          <a:prstGeom prst="rect">
            <a:avLst/>
          </a:prstGeom>
          <a:solidFill>
            <a:srgbClr val="1CB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35FF7DF-9D93-435E-8DFB-05385D6D9EB5}"/>
              </a:ext>
            </a:extLst>
          </p:cNvPr>
          <p:cNvSpPr txBox="1"/>
          <p:nvPr/>
        </p:nvSpPr>
        <p:spPr>
          <a:xfrm>
            <a:off x="1207250" y="4760390"/>
            <a:ext cx="1015663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sz="2400" b="1" dirty="0">
                <a:solidFill>
                  <a:srgbClr val="1CB5E0"/>
                </a:solidFill>
              </a:rPr>
              <a:t>计划一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E37E583-844F-4BAB-B407-3569381DEB2D}"/>
              </a:ext>
            </a:extLst>
          </p:cNvPr>
          <p:cNvSpPr txBox="1"/>
          <p:nvPr/>
        </p:nvSpPr>
        <p:spPr>
          <a:xfrm>
            <a:off x="1207250" y="5223949"/>
            <a:ext cx="1863610" cy="5847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请在这里输入你的目标计划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5D3DD246-11D0-427B-A963-0A8D3ECBECE8}"/>
              </a:ext>
            </a:extLst>
          </p:cNvPr>
          <p:cNvSpPr txBox="1"/>
          <p:nvPr/>
        </p:nvSpPr>
        <p:spPr>
          <a:xfrm>
            <a:off x="1196445" y="4166461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01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236DC00D-11BD-4117-96C9-4836528A815C}"/>
              </a:ext>
            </a:extLst>
          </p:cNvPr>
          <p:cNvSpPr/>
          <p:nvPr/>
        </p:nvSpPr>
        <p:spPr>
          <a:xfrm>
            <a:off x="3879686" y="4144167"/>
            <a:ext cx="326469" cy="326469"/>
          </a:xfrm>
          <a:prstGeom prst="rect">
            <a:avLst/>
          </a:prstGeom>
          <a:solidFill>
            <a:srgbClr val="1CB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07B0EF1-F6AC-4640-9AAE-2D2A56A43AC2}"/>
              </a:ext>
            </a:extLst>
          </p:cNvPr>
          <p:cNvSpPr txBox="1"/>
          <p:nvPr/>
        </p:nvSpPr>
        <p:spPr>
          <a:xfrm>
            <a:off x="3876433" y="4760390"/>
            <a:ext cx="1015663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sz="2400" b="1" dirty="0">
                <a:solidFill>
                  <a:srgbClr val="1CB5E0"/>
                </a:solidFill>
              </a:rPr>
              <a:t>计划二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1AA0537-8861-4408-A401-A1AA474A6299}"/>
              </a:ext>
            </a:extLst>
          </p:cNvPr>
          <p:cNvSpPr txBox="1"/>
          <p:nvPr/>
        </p:nvSpPr>
        <p:spPr>
          <a:xfrm>
            <a:off x="3876433" y="5223949"/>
            <a:ext cx="1863610" cy="5847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请在这里输入你的目标计划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41A1992-7C87-405E-9FD3-F7C95CDB72BD}"/>
              </a:ext>
            </a:extLst>
          </p:cNvPr>
          <p:cNvSpPr txBox="1"/>
          <p:nvPr/>
        </p:nvSpPr>
        <p:spPr>
          <a:xfrm>
            <a:off x="3865628" y="4166461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02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048D5897-80EB-4402-B6A0-FA999DFB4131}"/>
              </a:ext>
            </a:extLst>
          </p:cNvPr>
          <p:cNvSpPr/>
          <p:nvPr/>
        </p:nvSpPr>
        <p:spPr>
          <a:xfrm>
            <a:off x="6548869" y="4144167"/>
            <a:ext cx="326469" cy="326469"/>
          </a:xfrm>
          <a:prstGeom prst="rect">
            <a:avLst/>
          </a:prstGeom>
          <a:solidFill>
            <a:srgbClr val="1CB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0459A3E2-B88E-48BE-9C8C-DC121BA70196}"/>
              </a:ext>
            </a:extLst>
          </p:cNvPr>
          <p:cNvSpPr txBox="1"/>
          <p:nvPr/>
        </p:nvSpPr>
        <p:spPr>
          <a:xfrm>
            <a:off x="6545616" y="4760390"/>
            <a:ext cx="1015663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sz="2400" b="1" dirty="0">
                <a:solidFill>
                  <a:srgbClr val="1CB5E0"/>
                </a:solidFill>
              </a:rPr>
              <a:t>计划三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5727D1B0-3A3D-42AA-8527-7B32962288F8}"/>
              </a:ext>
            </a:extLst>
          </p:cNvPr>
          <p:cNvSpPr txBox="1"/>
          <p:nvPr/>
        </p:nvSpPr>
        <p:spPr>
          <a:xfrm>
            <a:off x="6545616" y="5223949"/>
            <a:ext cx="1863610" cy="5847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请在这里输入你的目标计划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0975DD5-2AB6-419C-A830-2A97C28FEEBC}"/>
              </a:ext>
            </a:extLst>
          </p:cNvPr>
          <p:cNvSpPr txBox="1"/>
          <p:nvPr/>
        </p:nvSpPr>
        <p:spPr>
          <a:xfrm>
            <a:off x="6534811" y="4166461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03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20B6E213-7CC2-4763-B139-45D73621D776}"/>
              </a:ext>
            </a:extLst>
          </p:cNvPr>
          <p:cNvSpPr/>
          <p:nvPr/>
        </p:nvSpPr>
        <p:spPr>
          <a:xfrm>
            <a:off x="9218053" y="4144167"/>
            <a:ext cx="326469" cy="326469"/>
          </a:xfrm>
          <a:prstGeom prst="rect">
            <a:avLst/>
          </a:prstGeom>
          <a:solidFill>
            <a:srgbClr val="1CB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BD4212F2-8AD5-4511-BB50-A1E17A6F1EDE}"/>
              </a:ext>
            </a:extLst>
          </p:cNvPr>
          <p:cNvGrpSpPr/>
          <p:nvPr/>
        </p:nvGrpSpPr>
        <p:grpSpPr>
          <a:xfrm>
            <a:off x="8882260" y="3810001"/>
            <a:ext cx="2430189" cy="2423161"/>
            <a:chOff x="8882260" y="3810001"/>
            <a:chExt cx="2430189" cy="2423161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A40FAC0F-1C2E-4536-ACC2-6916AA368D25}"/>
                </a:ext>
              </a:extLst>
            </p:cNvPr>
            <p:cNvSpPr/>
            <p:nvPr/>
          </p:nvSpPr>
          <p:spPr>
            <a:xfrm>
              <a:off x="8882260" y="3810001"/>
              <a:ext cx="72000" cy="242316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ED9B18FA-2EE1-4A00-85BE-A58680419B57}"/>
                </a:ext>
              </a:extLst>
            </p:cNvPr>
            <p:cNvSpPr/>
            <p:nvPr/>
          </p:nvSpPr>
          <p:spPr>
            <a:xfrm>
              <a:off x="11240449" y="3935732"/>
              <a:ext cx="72000" cy="229743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1C35FEC4-952C-4F18-A585-6985043C214F}"/>
                </a:ext>
              </a:extLst>
            </p:cNvPr>
            <p:cNvSpPr/>
            <p:nvPr/>
          </p:nvSpPr>
          <p:spPr>
            <a:xfrm rot="16200000">
              <a:off x="9998492" y="2693771"/>
              <a:ext cx="72000" cy="2304461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B35666A0-A13E-40C6-9B88-5B7AECB61ECE}"/>
                </a:ext>
              </a:extLst>
            </p:cNvPr>
            <p:cNvSpPr/>
            <p:nvPr/>
          </p:nvSpPr>
          <p:spPr>
            <a:xfrm rot="16200000">
              <a:off x="10057840" y="4985581"/>
              <a:ext cx="72000" cy="242316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CEE48C7B-61CF-40DA-BDFE-43C8D68CF14B}"/>
                </a:ext>
              </a:extLst>
            </p:cNvPr>
            <p:cNvSpPr/>
            <p:nvPr/>
          </p:nvSpPr>
          <p:spPr>
            <a:xfrm>
              <a:off x="11240449" y="3810494"/>
              <a:ext cx="72000" cy="7200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34B59583-AFE5-40DF-8761-9A024EB5DFBF}"/>
              </a:ext>
            </a:extLst>
          </p:cNvPr>
          <p:cNvSpPr txBox="1"/>
          <p:nvPr/>
        </p:nvSpPr>
        <p:spPr>
          <a:xfrm>
            <a:off x="9214800" y="4760390"/>
            <a:ext cx="1015663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sz="2400" b="1" dirty="0">
                <a:solidFill>
                  <a:srgbClr val="1CB5E0"/>
                </a:solidFill>
              </a:rPr>
              <a:t>计划四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4C86DD0C-ED79-459D-8BE2-11E2E8DF65D7}"/>
              </a:ext>
            </a:extLst>
          </p:cNvPr>
          <p:cNvSpPr txBox="1"/>
          <p:nvPr/>
        </p:nvSpPr>
        <p:spPr>
          <a:xfrm>
            <a:off x="9214800" y="5223949"/>
            <a:ext cx="1863610" cy="5847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请在这里输入你的目标计划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6D5DA166-8477-4926-9BC1-BA21C444A475}"/>
              </a:ext>
            </a:extLst>
          </p:cNvPr>
          <p:cNvSpPr txBox="1"/>
          <p:nvPr/>
        </p:nvSpPr>
        <p:spPr>
          <a:xfrm>
            <a:off x="9203995" y="4166461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04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C160B9FF-BFAD-430D-8548-331A3AE790FF}"/>
              </a:ext>
            </a:extLst>
          </p:cNvPr>
          <p:cNvGrpSpPr/>
          <p:nvPr/>
        </p:nvGrpSpPr>
        <p:grpSpPr>
          <a:xfrm>
            <a:off x="6213077" y="3810001"/>
            <a:ext cx="2430189" cy="2423161"/>
            <a:chOff x="8882260" y="3810001"/>
            <a:chExt cx="2430189" cy="2423161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1498087E-EAB7-480D-B95D-F4D378632239}"/>
                </a:ext>
              </a:extLst>
            </p:cNvPr>
            <p:cNvSpPr/>
            <p:nvPr/>
          </p:nvSpPr>
          <p:spPr>
            <a:xfrm>
              <a:off x="8882260" y="3810001"/>
              <a:ext cx="72000" cy="242316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5466B4D8-6948-4A9D-8B0A-46FDE47379A4}"/>
                </a:ext>
              </a:extLst>
            </p:cNvPr>
            <p:cNvSpPr/>
            <p:nvPr/>
          </p:nvSpPr>
          <p:spPr>
            <a:xfrm>
              <a:off x="11240449" y="3935732"/>
              <a:ext cx="72000" cy="229743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BCC4FE7D-F9BD-4891-8784-14799CBE3708}"/>
                </a:ext>
              </a:extLst>
            </p:cNvPr>
            <p:cNvSpPr/>
            <p:nvPr/>
          </p:nvSpPr>
          <p:spPr>
            <a:xfrm rot="16200000">
              <a:off x="9998492" y="2693771"/>
              <a:ext cx="72000" cy="2304461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5CC56551-257A-4FBA-BF10-AA2D92E9B9D4}"/>
                </a:ext>
              </a:extLst>
            </p:cNvPr>
            <p:cNvSpPr/>
            <p:nvPr/>
          </p:nvSpPr>
          <p:spPr>
            <a:xfrm rot="16200000">
              <a:off x="10057840" y="4985581"/>
              <a:ext cx="72000" cy="242316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85A2E9EB-A131-4062-85EF-ACA10C18B9FC}"/>
                </a:ext>
              </a:extLst>
            </p:cNvPr>
            <p:cNvSpPr/>
            <p:nvPr/>
          </p:nvSpPr>
          <p:spPr>
            <a:xfrm>
              <a:off x="11240449" y="3810494"/>
              <a:ext cx="72000" cy="7200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74E1ACB7-E940-4533-9016-40E842FD5AFA}"/>
              </a:ext>
            </a:extLst>
          </p:cNvPr>
          <p:cNvGrpSpPr/>
          <p:nvPr/>
        </p:nvGrpSpPr>
        <p:grpSpPr>
          <a:xfrm>
            <a:off x="3543895" y="3810001"/>
            <a:ext cx="2430189" cy="2423161"/>
            <a:chOff x="8882260" y="3810001"/>
            <a:chExt cx="2430189" cy="2423161"/>
          </a:xfrm>
        </p:grpSpPr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609B0653-55A4-4ABC-B2F6-C6D08FF6B725}"/>
                </a:ext>
              </a:extLst>
            </p:cNvPr>
            <p:cNvSpPr/>
            <p:nvPr/>
          </p:nvSpPr>
          <p:spPr>
            <a:xfrm>
              <a:off x="8882260" y="3810001"/>
              <a:ext cx="72000" cy="242316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201F2F06-8FCB-4D09-89F7-A3FAC240D279}"/>
                </a:ext>
              </a:extLst>
            </p:cNvPr>
            <p:cNvSpPr/>
            <p:nvPr/>
          </p:nvSpPr>
          <p:spPr>
            <a:xfrm>
              <a:off x="11240449" y="3935732"/>
              <a:ext cx="72000" cy="229743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2BBD7190-60FC-4345-90C9-522BCC02315A}"/>
                </a:ext>
              </a:extLst>
            </p:cNvPr>
            <p:cNvSpPr/>
            <p:nvPr/>
          </p:nvSpPr>
          <p:spPr>
            <a:xfrm rot="16200000">
              <a:off x="9998492" y="2693771"/>
              <a:ext cx="72000" cy="2304461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A3A48C64-2AFC-4058-88A0-819507419919}"/>
                </a:ext>
              </a:extLst>
            </p:cNvPr>
            <p:cNvSpPr/>
            <p:nvPr/>
          </p:nvSpPr>
          <p:spPr>
            <a:xfrm rot="16200000">
              <a:off x="10057840" y="4985581"/>
              <a:ext cx="72000" cy="242316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DB803115-03F2-4D5F-93A1-FCF9FFA68ACA}"/>
                </a:ext>
              </a:extLst>
            </p:cNvPr>
            <p:cNvSpPr/>
            <p:nvPr/>
          </p:nvSpPr>
          <p:spPr>
            <a:xfrm>
              <a:off x="11240449" y="3810494"/>
              <a:ext cx="72000" cy="7200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A917FB21-0651-4C06-B2DA-0AB50747CAE5}"/>
              </a:ext>
            </a:extLst>
          </p:cNvPr>
          <p:cNvGrpSpPr/>
          <p:nvPr/>
        </p:nvGrpSpPr>
        <p:grpSpPr>
          <a:xfrm>
            <a:off x="874713" y="3810001"/>
            <a:ext cx="2430189" cy="2423161"/>
            <a:chOff x="8882260" y="3810001"/>
            <a:chExt cx="2430189" cy="2423161"/>
          </a:xfrm>
        </p:grpSpPr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782F0A1A-F493-4357-83FE-319F11887EB6}"/>
                </a:ext>
              </a:extLst>
            </p:cNvPr>
            <p:cNvSpPr/>
            <p:nvPr/>
          </p:nvSpPr>
          <p:spPr>
            <a:xfrm>
              <a:off x="8882260" y="3810001"/>
              <a:ext cx="72000" cy="242316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1F86CA58-B58D-44AF-B3C4-E6612F5DB4B1}"/>
                </a:ext>
              </a:extLst>
            </p:cNvPr>
            <p:cNvSpPr/>
            <p:nvPr/>
          </p:nvSpPr>
          <p:spPr>
            <a:xfrm>
              <a:off x="11240449" y="3935732"/>
              <a:ext cx="72000" cy="229743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AC38C9D8-91C5-4C68-B0BB-A73738FA49E6}"/>
                </a:ext>
              </a:extLst>
            </p:cNvPr>
            <p:cNvSpPr/>
            <p:nvPr/>
          </p:nvSpPr>
          <p:spPr>
            <a:xfrm rot="16200000">
              <a:off x="9998492" y="2693771"/>
              <a:ext cx="72000" cy="2304461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B7BEA108-F61F-4011-A773-F1E422008099}"/>
                </a:ext>
              </a:extLst>
            </p:cNvPr>
            <p:cNvSpPr/>
            <p:nvPr/>
          </p:nvSpPr>
          <p:spPr>
            <a:xfrm rot="16200000">
              <a:off x="10057840" y="4985581"/>
              <a:ext cx="72000" cy="242316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BE03001C-C9E5-415B-9C4B-D3DDBAFA140B}"/>
                </a:ext>
              </a:extLst>
            </p:cNvPr>
            <p:cNvSpPr/>
            <p:nvPr/>
          </p:nvSpPr>
          <p:spPr>
            <a:xfrm>
              <a:off x="11240449" y="3810494"/>
              <a:ext cx="72000" cy="72000"/>
            </a:xfrm>
            <a:prstGeom prst="rect">
              <a:avLst/>
            </a:prstGeom>
            <a:solidFill>
              <a:srgbClr val="1CB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9881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33EDBB0-AA89-4A3D-8424-4D376815E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10912" cy="6858000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C76A6C20-6142-452E-BCEE-1BA2AD24FDC5}"/>
              </a:ext>
            </a:extLst>
          </p:cNvPr>
          <p:cNvSpPr txBox="1"/>
          <p:nvPr/>
        </p:nvSpPr>
        <p:spPr>
          <a:xfrm>
            <a:off x="78232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请输入副标题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EB4089A-23C9-425C-949A-3D3413D90318}"/>
              </a:ext>
            </a:extLst>
          </p:cNvPr>
          <p:cNvSpPr txBox="1"/>
          <p:nvPr/>
        </p:nvSpPr>
        <p:spPr>
          <a:xfrm>
            <a:off x="78232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请输入主标题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A6C8DAF-E00F-46A8-8D01-D24B4BC5D6D7}"/>
              </a:ext>
            </a:extLst>
          </p:cNvPr>
          <p:cNvSpPr txBox="1"/>
          <p:nvPr/>
        </p:nvSpPr>
        <p:spPr>
          <a:xfrm>
            <a:off x="1596886" y="2464295"/>
            <a:ext cx="1246495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请输入标题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12E2F96-7F1E-46C5-9ED9-599A13D4792A}"/>
              </a:ext>
            </a:extLst>
          </p:cNvPr>
          <p:cNvSpPr txBox="1"/>
          <p:nvPr/>
        </p:nvSpPr>
        <p:spPr>
          <a:xfrm>
            <a:off x="1596886" y="2833627"/>
            <a:ext cx="2272417" cy="307777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zh-CN" altLang="en-US" sz="1400" spc="300" dirty="0">
                <a:solidFill>
                  <a:schemeClr val="bg1"/>
                </a:solidFill>
              </a:rPr>
              <a:t>请输入详细的文本信息</a:t>
            </a: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4860127D-D519-42E6-9B00-BEA00CB68513}"/>
              </a:ext>
            </a:extLst>
          </p:cNvPr>
          <p:cNvSpPr/>
          <p:nvPr/>
        </p:nvSpPr>
        <p:spPr>
          <a:xfrm>
            <a:off x="812800" y="2517387"/>
            <a:ext cx="570924" cy="570924"/>
          </a:xfrm>
          <a:prstGeom prst="ellipse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F745D13-E9CA-4344-861A-CCA0D6AC3D98}"/>
              </a:ext>
            </a:extLst>
          </p:cNvPr>
          <p:cNvGrpSpPr/>
          <p:nvPr/>
        </p:nvGrpSpPr>
        <p:grpSpPr>
          <a:xfrm>
            <a:off x="1596886" y="3534969"/>
            <a:ext cx="2272417" cy="677109"/>
            <a:chOff x="1207250" y="2540495"/>
            <a:chExt cx="2272417" cy="677109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20205D1B-D385-4BEE-8FB7-5BA4F4CA2D4B}"/>
                </a:ext>
              </a:extLst>
            </p:cNvPr>
            <p:cNvSpPr txBox="1"/>
            <p:nvPr/>
          </p:nvSpPr>
          <p:spPr>
            <a:xfrm>
              <a:off x="1207250" y="2540495"/>
              <a:ext cx="1246495" cy="369332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</a:rPr>
                <a:t>请输入标题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68EA36B3-BEAF-4BD2-B668-B97C28B2107B}"/>
                </a:ext>
              </a:extLst>
            </p:cNvPr>
            <p:cNvSpPr txBox="1"/>
            <p:nvPr/>
          </p:nvSpPr>
          <p:spPr>
            <a:xfrm>
              <a:off x="1207250" y="2909827"/>
              <a:ext cx="2272417" cy="307777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zh-CN" altLang="en-US" sz="1400" spc="300" dirty="0">
                  <a:solidFill>
                    <a:schemeClr val="bg1"/>
                  </a:solidFill>
                </a:rPr>
                <a:t>请输入详细的文本信息</a:t>
              </a:r>
            </a:p>
          </p:txBody>
        </p:sp>
      </p:grpSp>
      <p:sp>
        <p:nvSpPr>
          <p:cNvPr id="35" name="椭圆 34">
            <a:extLst>
              <a:ext uri="{FF2B5EF4-FFF2-40B4-BE49-F238E27FC236}">
                <a16:creationId xmlns:a16="http://schemas.microsoft.com/office/drawing/2014/main" id="{AC1902D6-D135-450C-8D62-B43CFBA23BDF}"/>
              </a:ext>
            </a:extLst>
          </p:cNvPr>
          <p:cNvSpPr/>
          <p:nvPr/>
        </p:nvSpPr>
        <p:spPr>
          <a:xfrm>
            <a:off x="812800" y="3588061"/>
            <a:ext cx="570924" cy="570924"/>
          </a:xfrm>
          <a:prstGeom prst="ellipse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002651F9-12DF-4100-B46E-DD6524A5B4DF}"/>
              </a:ext>
            </a:extLst>
          </p:cNvPr>
          <p:cNvGrpSpPr/>
          <p:nvPr/>
        </p:nvGrpSpPr>
        <p:grpSpPr>
          <a:xfrm>
            <a:off x="969097" y="2677292"/>
            <a:ext cx="258330" cy="2409652"/>
            <a:chOff x="969097" y="2677292"/>
            <a:chExt cx="258330" cy="2409652"/>
          </a:xfrm>
        </p:grpSpPr>
        <p:sp>
          <p:nvSpPr>
            <p:cNvPr id="19" name="Freeform 329">
              <a:extLst>
                <a:ext uri="{FF2B5EF4-FFF2-40B4-BE49-F238E27FC236}">
                  <a16:creationId xmlns:a16="http://schemas.microsoft.com/office/drawing/2014/main" id="{DF7CD6BD-E3A6-407E-952B-6D2598FB73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9097" y="2677292"/>
              <a:ext cx="258330" cy="251114"/>
            </a:xfrm>
            <a:custGeom>
              <a:avLst/>
              <a:gdLst>
                <a:gd name="T0" fmla="*/ 867 w 896"/>
                <a:gd name="T1" fmla="*/ 271 h 869"/>
                <a:gd name="T2" fmla="*/ 598 w 896"/>
                <a:gd name="T3" fmla="*/ 421 h 869"/>
                <a:gd name="T4" fmla="*/ 298 w 896"/>
                <a:gd name="T5" fmla="*/ 421 h 869"/>
                <a:gd name="T6" fmla="*/ 30 w 896"/>
                <a:gd name="T7" fmla="*/ 271 h 869"/>
                <a:gd name="T8" fmla="*/ 30 w 896"/>
                <a:gd name="T9" fmla="*/ 271 h 869"/>
                <a:gd name="T10" fmla="*/ 262 w 896"/>
                <a:gd name="T11" fmla="*/ 39 h 869"/>
                <a:gd name="T12" fmla="*/ 292 w 896"/>
                <a:gd name="T13" fmla="*/ 30 h 869"/>
                <a:gd name="T14" fmla="*/ 323 w 896"/>
                <a:gd name="T15" fmla="*/ 33 h 869"/>
                <a:gd name="T16" fmla="*/ 350 w 896"/>
                <a:gd name="T17" fmla="*/ 47 h 869"/>
                <a:gd name="T18" fmla="*/ 370 w 896"/>
                <a:gd name="T19" fmla="*/ 74 h 869"/>
                <a:gd name="T20" fmla="*/ 403 w 896"/>
                <a:gd name="T21" fmla="*/ 159 h 869"/>
                <a:gd name="T22" fmla="*/ 402 w 896"/>
                <a:gd name="T23" fmla="*/ 228 h 869"/>
                <a:gd name="T24" fmla="*/ 296 w 896"/>
                <a:gd name="T25" fmla="*/ 194 h 869"/>
                <a:gd name="T26" fmla="*/ 249 w 896"/>
                <a:gd name="T27" fmla="*/ 170 h 869"/>
                <a:gd name="T28" fmla="*/ 230 w 896"/>
                <a:gd name="T29" fmla="*/ 146 h 869"/>
                <a:gd name="T30" fmla="*/ 221 w 896"/>
                <a:gd name="T31" fmla="*/ 117 h 869"/>
                <a:gd name="T32" fmla="*/ 224 w 896"/>
                <a:gd name="T33" fmla="*/ 87 h 869"/>
                <a:gd name="T34" fmla="*/ 239 w 896"/>
                <a:gd name="T35" fmla="*/ 59 h 869"/>
                <a:gd name="T36" fmla="*/ 543 w 896"/>
                <a:gd name="T37" fmla="*/ 47 h 869"/>
                <a:gd name="T38" fmla="*/ 570 w 896"/>
                <a:gd name="T39" fmla="*/ 33 h 869"/>
                <a:gd name="T40" fmla="*/ 601 w 896"/>
                <a:gd name="T41" fmla="*/ 30 h 869"/>
                <a:gd name="T42" fmla="*/ 631 w 896"/>
                <a:gd name="T43" fmla="*/ 39 h 869"/>
                <a:gd name="T44" fmla="*/ 654 w 896"/>
                <a:gd name="T45" fmla="*/ 59 h 869"/>
                <a:gd name="T46" fmla="*/ 669 w 896"/>
                <a:gd name="T47" fmla="*/ 87 h 869"/>
                <a:gd name="T48" fmla="*/ 672 w 896"/>
                <a:gd name="T49" fmla="*/ 117 h 869"/>
                <a:gd name="T50" fmla="*/ 663 w 896"/>
                <a:gd name="T51" fmla="*/ 146 h 869"/>
                <a:gd name="T52" fmla="*/ 644 w 896"/>
                <a:gd name="T53" fmla="*/ 169 h 869"/>
                <a:gd name="T54" fmla="*/ 597 w 896"/>
                <a:gd name="T55" fmla="*/ 194 h 869"/>
                <a:gd name="T56" fmla="*/ 491 w 896"/>
                <a:gd name="T57" fmla="*/ 228 h 869"/>
                <a:gd name="T58" fmla="*/ 490 w 896"/>
                <a:gd name="T59" fmla="*/ 159 h 869"/>
                <a:gd name="T60" fmla="*/ 523 w 896"/>
                <a:gd name="T61" fmla="*/ 74 h 869"/>
                <a:gd name="T62" fmla="*/ 537 w 896"/>
                <a:gd name="T63" fmla="*/ 53 h 869"/>
                <a:gd name="T64" fmla="*/ 328 w 896"/>
                <a:gd name="T65" fmla="*/ 421 h 869"/>
                <a:gd name="T66" fmla="*/ 568 w 896"/>
                <a:gd name="T67" fmla="*/ 271 h 869"/>
                <a:gd name="T68" fmla="*/ 554 w 896"/>
                <a:gd name="T69" fmla="*/ 241 h 869"/>
                <a:gd name="T70" fmla="*/ 650 w 896"/>
                <a:gd name="T71" fmla="*/ 201 h 869"/>
                <a:gd name="T72" fmla="*/ 684 w 896"/>
                <a:gd name="T73" fmla="*/ 169 h 869"/>
                <a:gd name="T74" fmla="*/ 700 w 896"/>
                <a:gd name="T75" fmla="*/ 130 h 869"/>
                <a:gd name="T76" fmla="*/ 700 w 896"/>
                <a:gd name="T77" fmla="*/ 88 h 869"/>
                <a:gd name="T78" fmla="*/ 684 w 896"/>
                <a:gd name="T79" fmla="*/ 50 h 869"/>
                <a:gd name="T80" fmla="*/ 653 w 896"/>
                <a:gd name="T81" fmla="*/ 18 h 869"/>
                <a:gd name="T82" fmla="*/ 615 w 896"/>
                <a:gd name="T83" fmla="*/ 2 h 869"/>
                <a:gd name="T84" fmla="*/ 572 w 896"/>
                <a:gd name="T85" fmla="*/ 2 h 869"/>
                <a:gd name="T86" fmla="*/ 533 w 896"/>
                <a:gd name="T87" fmla="*/ 18 h 869"/>
                <a:gd name="T88" fmla="*/ 506 w 896"/>
                <a:gd name="T89" fmla="*/ 44 h 869"/>
                <a:gd name="T90" fmla="*/ 477 w 896"/>
                <a:gd name="T91" fmla="*/ 103 h 869"/>
                <a:gd name="T92" fmla="*/ 447 w 896"/>
                <a:gd name="T93" fmla="*/ 198 h 869"/>
                <a:gd name="T94" fmla="*/ 416 w 896"/>
                <a:gd name="T95" fmla="*/ 103 h 869"/>
                <a:gd name="T96" fmla="*/ 387 w 896"/>
                <a:gd name="T97" fmla="*/ 44 h 869"/>
                <a:gd name="T98" fmla="*/ 360 w 896"/>
                <a:gd name="T99" fmla="*/ 18 h 869"/>
                <a:gd name="T100" fmla="*/ 321 w 896"/>
                <a:gd name="T101" fmla="*/ 2 h 869"/>
                <a:gd name="T102" fmla="*/ 278 w 896"/>
                <a:gd name="T103" fmla="*/ 2 h 869"/>
                <a:gd name="T104" fmla="*/ 240 w 896"/>
                <a:gd name="T105" fmla="*/ 18 h 869"/>
                <a:gd name="T106" fmla="*/ 209 w 896"/>
                <a:gd name="T107" fmla="*/ 50 h 869"/>
                <a:gd name="T108" fmla="*/ 193 w 896"/>
                <a:gd name="T109" fmla="*/ 88 h 869"/>
                <a:gd name="T110" fmla="*/ 193 w 896"/>
                <a:gd name="T111" fmla="*/ 130 h 869"/>
                <a:gd name="T112" fmla="*/ 209 w 896"/>
                <a:gd name="T113" fmla="*/ 169 h 869"/>
                <a:gd name="T114" fmla="*/ 243 w 896"/>
                <a:gd name="T115" fmla="*/ 201 h 869"/>
                <a:gd name="T116" fmla="*/ 339 w 896"/>
                <a:gd name="T117" fmla="*/ 241 h 869"/>
                <a:gd name="T118" fmla="*/ 30 w 896"/>
                <a:gd name="T119" fmla="*/ 869 h 869"/>
                <a:gd name="T120" fmla="*/ 896 w 896"/>
                <a:gd name="T121" fmla="*/ 241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96" h="869">
                  <a:moveTo>
                    <a:pt x="867" y="391"/>
                  </a:moveTo>
                  <a:lnTo>
                    <a:pt x="598" y="391"/>
                  </a:lnTo>
                  <a:lnTo>
                    <a:pt x="598" y="271"/>
                  </a:lnTo>
                  <a:lnTo>
                    <a:pt x="867" y="271"/>
                  </a:lnTo>
                  <a:lnTo>
                    <a:pt x="867" y="391"/>
                  </a:lnTo>
                  <a:close/>
                  <a:moveTo>
                    <a:pt x="837" y="839"/>
                  </a:moveTo>
                  <a:lnTo>
                    <a:pt x="598" y="839"/>
                  </a:lnTo>
                  <a:lnTo>
                    <a:pt x="598" y="421"/>
                  </a:lnTo>
                  <a:lnTo>
                    <a:pt x="837" y="421"/>
                  </a:lnTo>
                  <a:lnTo>
                    <a:pt x="837" y="839"/>
                  </a:lnTo>
                  <a:close/>
                  <a:moveTo>
                    <a:pt x="60" y="421"/>
                  </a:moveTo>
                  <a:lnTo>
                    <a:pt x="298" y="421"/>
                  </a:lnTo>
                  <a:lnTo>
                    <a:pt x="298" y="839"/>
                  </a:lnTo>
                  <a:lnTo>
                    <a:pt x="60" y="839"/>
                  </a:lnTo>
                  <a:lnTo>
                    <a:pt x="60" y="421"/>
                  </a:lnTo>
                  <a:close/>
                  <a:moveTo>
                    <a:pt x="30" y="271"/>
                  </a:moveTo>
                  <a:lnTo>
                    <a:pt x="298" y="271"/>
                  </a:lnTo>
                  <a:lnTo>
                    <a:pt x="298" y="391"/>
                  </a:lnTo>
                  <a:lnTo>
                    <a:pt x="30" y="391"/>
                  </a:lnTo>
                  <a:lnTo>
                    <a:pt x="30" y="271"/>
                  </a:lnTo>
                  <a:close/>
                  <a:moveTo>
                    <a:pt x="244" y="53"/>
                  </a:moveTo>
                  <a:lnTo>
                    <a:pt x="249" y="47"/>
                  </a:lnTo>
                  <a:lnTo>
                    <a:pt x="256" y="43"/>
                  </a:lnTo>
                  <a:lnTo>
                    <a:pt x="262" y="39"/>
                  </a:lnTo>
                  <a:lnTo>
                    <a:pt x="270" y="36"/>
                  </a:lnTo>
                  <a:lnTo>
                    <a:pt x="277" y="33"/>
                  </a:lnTo>
                  <a:lnTo>
                    <a:pt x="284" y="31"/>
                  </a:lnTo>
                  <a:lnTo>
                    <a:pt x="292" y="30"/>
                  </a:lnTo>
                  <a:lnTo>
                    <a:pt x="299" y="30"/>
                  </a:lnTo>
                  <a:lnTo>
                    <a:pt x="308" y="30"/>
                  </a:lnTo>
                  <a:lnTo>
                    <a:pt x="316" y="31"/>
                  </a:lnTo>
                  <a:lnTo>
                    <a:pt x="323" y="33"/>
                  </a:lnTo>
                  <a:lnTo>
                    <a:pt x="330" y="36"/>
                  </a:lnTo>
                  <a:lnTo>
                    <a:pt x="337" y="39"/>
                  </a:lnTo>
                  <a:lnTo>
                    <a:pt x="344" y="43"/>
                  </a:lnTo>
                  <a:lnTo>
                    <a:pt x="350" y="47"/>
                  </a:lnTo>
                  <a:lnTo>
                    <a:pt x="356" y="53"/>
                  </a:lnTo>
                  <a:lnTo>
                    <a:pt x="360" y="58"/>
                  </a:lnTo>
                  <a:lnTo>
                    <a:pt x="365" y="66"/>
                  </a:lnTo>
                  <a:lnTo>
                    <a:pt x="370" y="74"/>
                  </a:lnTo>
                  <a:lnTo>
                    <a:pt x="374" y="84"/>
                  </a:lnTo>
                  <a:lnTo>
                    <a:pt x="384" y="106"/>
                  </a:lnTo>
                  <a:lnTo>
                    <a:pt x="394" y="131"/>
                  </a:lnTo>
                  <a:lnTo>
                    <a:pt x="403" y="159"/>
                  </a:lnTo>
                  <a:lnTo>
                    <a:pt x="412" y="185"/>
                  </a:lnTo>
                  <a:lnTo>
                    <a:pt x="419" y="212"/>
                  </a:lnTo>
                  <a:lnTo>
                    <a:pt x="426" y="236"/>
                  </a:lnTo>
                  <a:lnTo>
                    <a:pt x="402" y="228"/>
                  </a:lnTo>
                  <a:lnTo>
                    <a:pt x="376" y="221"/>
                  </a:lnTo>
                  <a:lnTo>
                    <a:pt x="349" y="212"/>
                  </a:lnTo>
                  <a:lnTo>
                    <a:pt x="322" y="204"/>
                  </a:lnTo>
                  <a:lnTo>
                    <a:pt x="296" y="194"/>
                  </a:lnTo>
                  <a:lnTo>
                    <a:pt x="274" y="184"/>
                  </a:lnTo>
                  <a:lnTo>
                    <a:pt x="264" y="179"/>
                  </a:lnTo>
                  <a:lnTo>
                    <a:pt x="256" y="175"/>
                  </a:lnTo>
                  <a:lnTo>
                    <a:pt x="249" y="170"/>
                  </a:lnTo>
                  <a:lnTo>
                    <a:pt x="244" y="165"/>
                  </a:lnTo>
                  <a:lnTo>
                    <a:pt x="239" y="160"/>
                  </a:lnTo>
                  <a:lnTo>
                    <a:pt x="233" y="153"/>
                  </a:lnTo>
                  <a:lnTo>
                    <a:pt x="230" y="146"/>
                  </a:lnTo>
                  <a:lnTo>
                    <a:pt x="227" y="139"/>
                  </a:lnTo>
                  <a:lnTo>
                    <a:pt x="224" y="132"/>
                  </a:lnTo>
                  <a:lnTo>
                    <a:pt x="222" y="124"/>
                  </a:lnTo>
                  <a:lnTo>
                    <a:pt x="221" y="117"/>
                  </a:lnTo>
                  <a:lnTo>
                    <a:pt x="220" y="109"/>
                  </a:lnTo>
                  <a:lnTo>
                    <a:pt x="221" y="102"/>
                  </a:lnTo>
                  <a:lnTo>
                    <a:pt x="222" y="94"/>
                  </a:lnTo>
                  <a:lnTo>
                    <a:pt x="224" y="87"/>
                  </a:lnTo>
                  <a:lnTo>
                    <a:pt x="227" y="79"/>
                  </a:lnTo>
                  <a:lnTo>
                    <a:pt x="230" y="72"/>
                  </a:lnTo>
                  <a:lnTo>
                    <a:pt x="233" y="66"/>
                  </a:lnTo>
                  <a:lnTo>
                    <a:pt x="239" y="59"/>
                  </a:lnTo>
                  <a:lnTo>
                    <a:pt x="244" y="53"/>
                  </a:lnTo>
                  <a:lnTo>
                    <a:pt x="244" y="53"/>
                  </a:lnTo>
                  <a:close/>
                  <a:moveTo>
                    <a:pt x="537" y="53"/>
                  </a:moveTo>
                  <a:lnTo>
                    <a:pt x="543" y="47"/>
                  </a:lnTo>
                  <a:lnTo>
                    <a:pt x="550" y="43"/>
                  </a:lnTo>
                  <a:lnTo>
                    <a:pt x="556" y="39"/>
                  </a:lnTo>
                  <a:lnTo>
                    <a:pt x="563" y="36"/>
                  </a:lnTo>
                  <a:lnTo>
                    <a:pt x="570" y="33"/>
                  </a:lnTo>
                  <a:lnTo>
                    <a:pt x="578" y="31"/>
                  </a:lnTo>
                  <a:lnTo>
                    <a:pt x="585" y="30"/>
                  </a:lnTo>
                  <a:lnTo>
                    <a:pt x="594" y="30"/>
                  </a:lnTo>
                  <a:lnTo>
                    <a:pt x="601" y="30"/>
                  </a:lnTo>
                  <a:lnTo>
                    <a:pt x="609" y="31"/>
                  </a:lnTo>
                  <a:lnTo>
                    <a:pt x="616" y="33"/>
                  </a:lnTo>
                  <a:lnTo>
                    <a:pt x="623" y="36"/>
                  </a:lnTo>
                  <a:lnTo>
                    <a:pt x="631" y="39"/>
                  </a:lnTo>
                  <a:lnTo>
                    <a:pt x="637" y="43"/>
                  </a:lnTo>
                  <a:lnTo>
                    <a:pt x="644" y="47"/>
                  </a:lnTo>
                  <a:lnTo>
                    <a:pt x="649" y="53"/>
                  </a:lnTo>
                  <a:lnTo>
                    <a:pt x="654" y="59"/>
                  </a:lnTo>
                  <a:lnTo>
                    <a:pt x="660" y="66"/>
                  </a:lnTo>
                  <a:lnTo>
                    <a:pt x="663" y="72"/>
                  </a:lnTo>
                  <a:lnTo>
                    <a:pt x="666" y="79"/>
                  </a:lnTo>
                  <a:lnTo>
                    <a:pt x="669" y="87"/>
                  </a:lnTo>
                  <a:lnTo>
                    <a:pt x="671" y="94"/>
                  </a:lnTo>
                  <a:lnTo>
                    <a:pt x="672" y="102"/>
                  </a:lnTo>
                  <a:lnTo>
                    <a:pt x="673" y="109"/>
                  </a:lnTo>
                  <a:lnTo>
                    <a:pt x="672" y="117"/>
                  </a:lnTo>
                  <a:lnTo>
                    <a:pt x="671" y="124"/>
                  </a:lnTo>
                  <a:lnTo>
                    <a:pt x="669" y="132"/>
                  </a:lnTo>
                  <a:lnTo>
                    <a:pt x="666" y="139"/>
                  </a:lnTo>
                  <a:lnTo>
                    <a:pt x="663" y="146"/>
                  </a:lnTo>
                  <a:lnTo>
                    <a:pt x="660" y="153"/>
                  </a:lnTo>
                  <a:lnTo>
                    <a:pt x="654" y="160"/>
                  </a:lnTo>
                  <a:lnTo>
                    <a:pt x="649" y="165"/>
                  </a:lnTo>
                  <a:lnTo>
                    <a:pt x="644" y="169"/>
                  </a:lnTo>
                  <a:lnTo>
                    <a:pt x="637" y="175"/>
                  </a:lnTo>
                  <a:lnTo>
                    <a:pt x="629" y="179"/>
                  </a:lnTo>
                  <a:lnTo>
                    <a:pt x="619" y="184"/>
                  </a:lnTo>
                  <a:lnTo>
                    <a:pt x="597" y="194"/>
                  </a:lnTo>
                  <a:lnTo>
                    <a:pt x="571" y="204"/>
                  </a:lnTo>
                  <a:lnTo>
                    <a:pt x="544" y="212"/>
                  </a:lnTo>
                  <a:lnTo>
                    <a:pt x="517" y="221"/>
                  </a:lnTo>
                  <a:lnTo>
                    <a:pt x="491" y="228"/>
                  </a:lnTo>
                  <a:lnTo>
                    <a:pt x="467" y="236"/>
                  </a:lnTo>
                  <a:lnTo>
                    <a:pt x="474" y="212"/>
                  </a:lnTo>
                  <a:lnTo>
                    <a:pt x="481" y="185"/>
                  </a:lnTo>
                  <a:lnTo>
                    <a:pt x="490" y="159"/>
                  </a:lnTo>
                  <a:lnTo>
                    <a:pt x="499" y="131"/>
                  </a:lnTo>
                  <a:lnTo>
                    <a:pt x="509" y="106"/>
                  </a:lnTo>
                  <a:lnTo>
                    <a:pt x="519" y="84"/>
                  </a:lnTo>
                  <a:lnTo>
                    <a:pt x="523" y="74"/>
                  </a:lnTo>
                  <a:lnTo>
                    <a:pt x="528" y="66"/>
                  </a:lnTo>
                  <a:lnTo>
                    <a:pt x="533" y="58"/>
                  </a:lnTo>
                  <a:lnTo>
                    <a:pt x="537" y="53"/>
                  </a:lnTo>
                  <a:lnTo>
                    <a:pt x="537" y="53"/>
                  </a:lnTo>
                  <a:close/>
                  <a:moveTo>
                    <a:pt x="568" y="421"/>
                  </a:moveTo>
                  <a:lnTo>
                    <a:pt x="568" y="839"/>
                  </a:lnTo>
                  <a:lnTo>
                    <a:pt x="328" y="839"/>
                  </a:lnTo>
                  <a:lnTo>
                    <a:pt x="328" y="421"/>
                  </a:lnTo>
                  <a:lnTo>
                    <a:pt x="568" y="421"/>
                  </a:lnTo>
                  <a:close/>
                  <a:moveTo>
                    <a:pt x="328" y="391"/>
                  </a:moveTo>
                  <a:lnTo>
                    <a:pt x="328" y="271"/>
                  </a:lnTo>
                  <a:lnTo>
                    <a:pt x="568" y="271"/>
                  </a:lnTo>
                  <a:lnTo>
                    <a:pt x="568" y="391"/>
                  </a:lnTo>
                  <a:lnTo>
                    <a:pt x="328" y="391"/>
                  </a:lnTo>
                  <a:close/>
                  <a:moveTo>
                    <a:pt x="896" y="241"/>
                  </a:moveTo>
                  <a:lnTo>
                    <a:pt x="554" y="241"/>
                  </a:lnTo>
                  <a:lnTo>
                    <a:pt x="589" y="228"/>
                  </a:lnTo>
                  <a:lnTo>
                    <a:pt x="622" y="215"/>
                  </a:lnTo>
                  <a:lnTo>
                    <a:pt x="637" y="208"/>
                  </a:lnTo>
                  <a:lnTo>
                    <a:pt x="650" y="201"/>
                  </a:lnTo>
                  <a:lnTo>
                    <a:pt x="662" y="194"/>
                  </a:lnTo>
                  <a:lnTo>
                    <a:pt x="671" y="186"/>
                  </a:lnTo>
                  <a:lnTo>
                    <a:pt x="678" y="178"/>
                  </a:lnTo>
                  <a:lnTo>
                    <a:pt x="684" y="169"/>
                  </a:lnTo>
                  <a:lnTo>
                    <a:pt x="690" y="160"/>
                  </a:lnTo>
                  <a:lnTo>
                    <a:pt x="694" y="150"/>
                  </a:lnTo>
                  <a:lnTo>
                    <a:pt x="697" y="140"/>
                  </a:lnTo>
                  <a:lnTo>
                    <a:pt x="700" y="130"/>
                  </a:lnTo>
                  <a:lnTo>
                    <a:pt x="702" y="120"/>
                  </a:lnTo>
                  <a:lnTo>
                    <a:pt x="703" y="109"/>
                  </a:lnTo>
                  <a:lnTo>
                    <a:pt x="702" y="99"/>
                  </a:lnTo>
                  <a:lnTo>
                    <a:pt x="700" y="88"/>
                  </a:lnTo>
                  <a:lnTo>
                    <a:pt x="697" y="78"/>
                  </a:lnTo>
                  <a:lnTo>
                    <a:pt x="694" y="68"/>
                  </a:lnTo>
                  <a:lnTo>
                    <a:pt x="690" y="58"/>
                  </a:lnTo>
                  <a:lnTo>
                    <a:pt x="684" y="50"/>
                  </a:lnTo>
                  <a:lnTo>
                    <a:pt x="678" y="40"/>
                  </a:lnTo>
                  <a:lnTo>
                    <a:pt x="671" y="32"/>
                  </a:lnTo>
                  <a:lnTo>
                    <a:pt x="662" y="25"/>
                  </a:lnTo>
                  <a:lnTo>
                    <a:pt x="653" y="18"/>
                  </a:lnTo>
                  <a:lnTo>
                    <a:pt x="645" y="13"/>
                  </a:lnTo>
                  <a:lnTo>
                    <a:pt x="635" y="8"/>
                  </a:lnTo>
                  <a:lnTo>
                    <a:pt x="625" y="5"/>
                  </a:lnTo>
                  <a:lnTo>
                    <a:pt x="615" y="2"/>
                  </a:lnTo>
                  <a:lnTo>
                    <a:pt x="604" y="0"/>
                  </a:lnTo>
                  <a:lnTo>
                    <a:pt x="594" y="0"/>
                  </a:lnTo>
                  <a:lnTo>
                    <a:pt x="582" y="0"/>
                  </a:lnTo>
                  <a:lnTo>
                    <a:pt x="572" y="2"/>
                  </a:lnTo>
                  <a:lnTo>
                    <a:pt x="561" y="5"/>
                  </a:lnTo>
                  <a:lnTo>
                    <a:pt x="552" y="8"/>
                  </a:lnTo>
                  <a:lnTo>
                    <a:pt x="542" y="13"/>
                  </a:lnTo>
                  <a:lnTo>
                    <a:pt x="533" y="18"/>
                  </a:lnTo>
                  <a:lnTo>
                    <a:pt x="524" y="25"/>
                  </a:lnTo>
                  <a:lnTo>
                    <a:pt x="515" y="32"/>
                  </a:lnTo>
                  <a:lnTo>
                    <a:pt x="511" y="38"/>
                  </a:lnTo>
                  <a:lnTo>
                    <a:pt x="506" y="44"/>
                  </a:lnTo>
                  <a:lnTo>
                    <a:pt x="502" y="52"/>
                  </a:lnTo>
                  <a:lnTo>
                    <a:pt x="496" y="61"/>
                  </a:lnTo>
                  <a:lnTo>
                    <a:pt x="487" y="81"/>
                  </a:lnTo>
                  <a:lnTo>
                    <a:pt x="477" y="103"/>
                  </a:lnTo>
                  <a:lnTo>
                    <a:pt x="468" y="128"/>
                  </a:lnTo>
                  <a:lnTo>
                    <a:pt x="461" y="152"/>
                  </a:lnTo>
                  <a:lnTo>
                    <a:pt x="453" y="176"/>
                  </a:lnTo>
                  <a:lnTo>
                    <a:pt x="447" y="198"/>
                  </a:lnTo>
                  <a:lnTo>
                    <a:pt x="440" y="176"/>
                  </a:lnTo>
                  <a:lnTo>
                    <a:pt x="432" y="152"/>
                  </a:lnTo>
                  <a:lnTo>
                    <a:pt x="425" y="128"/>
                  </a:lnTo>
                  <a:lnTo>
                    <a:pt x="416" y="103"/>
                  </a:lnTo>
                  <a:lnTo>
                    <a:pt x="406" y="81"/>
                  </a:lnTo>
                  <a:lnTo>
                    <a:pt x="397" y="61"/>
                  </a:lnTo>
                  <a:lnTo>
                    <a:pt x="391" y="52"/>
                  </a:lnTo>
                  <a:lnTo>
                    <a:pt x="387" y="44"/>
                  </a:lnTo>
                  <a:lnTo>
                    <a:pt x="382" y="38"/>
                  </a:lnTo>
                  <a:lnTo>
                    <a:pt x="378" y="32"/>
                  </a:lnTo>
                  <a:lnTo>
                    <a:pt x="369" y="25"/>
                  </a:lnTo>
                  <a:lnTo>
                    <a:pt x="360" y="18"/>
                  </a:lnTo>
                  <a:lnTo>
                    <a:pt x="351" y="13"/>
                  </a:lnTo>
                  <a:lnTo>
                    <a:pt x="342" y="8"/>
                  </a:lnTo>
                  <a:lnTo>
                    <a:pt x="332" y="5"/>
                  </a:lnTo>
                  <a:lnTo>
                    <a:pt x="321" y="2"/>
                  </a:lnTo>
                  <a:lnTo>
                    <a:pt x="311" y="0"/>
                  </a:lnTo>
                  <a:lnTo>
                    <a:pt x="299" y="0"/>
                  </a:lnTo>
                  <a:lnTo>
                    <a:pt x="289" y="0"/>
                  </a:lnTo>
                  <a:lnTo>
                    <a:pt x="278" y="2"/>
                  </a:lnTo>
                  <a:lnTo>
                    <a:pt x="268" y="5"/>
                  </a:lnTo>
                  <a:lnTo>
                    <a:pt x="258" y="8"/>
                  </a:lnTo>
                  <a:lnTo>
                    <a:pt x="248" y="13"/>
                  </a:lnTo>
                  <a:lnTo>
                    <a:pt x="240" y="18"/>
                  </a:lnTo>
                  <a:lnTo>
                    <a:pt x="231" y="25"/>
                  </a:lnTo>
                  <a:lnTo>
                    <a:pt x="222" y="32"/>
                  </a:lnTo>
                  <a:lnTo>
                    <a:pt x="215" y="40"/>
                  </a:lnTo>
                  <a:lnTo>
                    <a:pt x="209" y="50"/>
                  </a:lnTo>
                  <a:lnTo>
                    <a:pt x="203" y="58"/>
                  </a:lnTo>
                  <a:lnTo>
                    <a:pt x="199" y="68"/>
                  </a:lnTo>
                  <a:lnTo>
                    <a:pt x="196" y="78"/>
                  </a:lnTo>
                  <a:lnTo>
                    <a:pt x="193" y="88"/>
                  </a:lnTo>
                  <a:lnTo>
                    <a:pt x="191" y="99"/>
                  </a:lnTo>
                  <a:lnTo>
                    <a:pt x="190" y="109"/>
                  </a:lnTo>
                  <a:lnTo>
                    <a:pt x="191" y="120"/>
                  </a:lnTo>
                  <a:lnTo>
                    <a:pt x="193" y="130"/>
                  </a:lnTo>
                  <a:lnTo>
                    <a:pt x="196" y="140"/>
                  </a:lnTo>
                  <a:lnTo>
                    <a:pt x="199" y="150"/>
                  </a:lnTo>
                  <a:lnTo>
                    <a:pt x="203" y="160"/>
                  </a:lnTo>
                  <a:lnTo>
                    <a:pt x="209" y="169"/>
                  </a:lnTo>
                  <a:lnTo>
                    <a:pt x="215" y="178"/>
                  </a:lnTo>
                  <a:lnTo>
                    <a:pt x="222" y="186"/>
                  </a:lnTo>
                  <a:lnTo>
                    <a:pt x="231" y="194"/>
                  </a:lnTo>
                  <a:lnTo>
                    <a:pt x="243" y="201"/>
                  </a:lnTo>
                  <a:lnTo>
                    <a:pt x="256" y="208"/>
                  </a:lnTo>
                  <a:lnTo>
                    <a:pt x="271" y="215"/>
                  </a:lnTo>
                  <a:lnTo>
                    <a:pt x="304" y="228"/>
                  </a:lnTo>
                  <a:lnTo>
                    <a:pt x="339" y="241"/>
                  </a:lnTo>
                  <a:lnTo>
                    <a:pt x="0" y="241"/>
                  </a:lnTo>
                  <a:lnTo>
                    <a:pt x="0" y="421"/>
                  </a:lnTo>
                  <a:lnTo>
                    <a:pt x="30" y="421"/>
                  </a:lnTo>
                  <a:lnTo>
                    <a:pt x="30" y="869"/>
                  </a:lnTo>
                  <a:lnTo>
                    <a:pt x="867" y="869"/>
                  </a:lnTo>
                  <a:lnTo>
                    <a:pt x="867" y="421"/>
                  </a:lnTo>
                  <a:lnTo>
                    <a:pt x="896" y="421"/>
                  </a:lnTo>
                  <a:lnTo>
                    <a:pt x="896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12" name="Group 181">
              <a:extLst>
                <a:ext uri="{FF2B5EF4-FFF2-40B4-BE49-F238E27FC236}">
                  <a16:creationId xmlns:a16="http://schemas.microsoft.com/office/drawing/2014/main" id="{C03B1EE3-1F1E-4733-BCA6-296ED3A11ABA}"/>
                </a:ext>
              </a:extLst>
            </p:cNvPr>
            <p:cNvGrpSpPr/>
            <p:nvPr/>
          </p:nvGrpSpPr>
          <p:grpSpPr>
            <a:xfrm>
              <a:off x="987365" y="3717238"/>
              <a:ext cx="221774" cy="312580"/>
              <a:chOff x="6521441" y="1919285"/>
              <a:chExt cx="201613" cy="284163"/>
            </a:xfrm>
            <a:solidFill>
              <a:schemeClr val="bg1"/>
            </a:solidFill>
          </p:grpSpPr>
          <p:sp>
            <p:nvSpPr>
              <p:cNvPr id="13" name="Freeform 305">
                <a:extLst>
                  <a:ext uri="{FF2B5EF4-FFF2-40B4-BE49-F238E27FC236}">
                    <a16:creationId xmlns:a16="http://schemas.microsoft.com/office/drawing/2014/main" id="{F90C6398-752E-4FB7-BF29-547BE39BC89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521441" y="1919285"/>
                <a:ext cx="201613" cy="203200"/>
              </a:xfrm>
              <a:custGeom>
                <a:avLst/>
                <a:gdLst>
                  <a:gd name="T0" fmla="*/ 602 w 633"/>
                  <a:gd name="T1" fmla="*/ 377 h 640"/>
                  <a:gd name="T2" fmla="*/ 575 w 633"/>
                  <a:gd name="T3" fmla="*/ 443 h 640"/>
                  <a:gd name="T4" fmla="*/ 523 w 633"/>
                  <a:gd name="T5" fmla="*/ 457 h 640"/>
                  <a:gd name="T6" fmla="*/ 516 w 633"/>
                  <a:gd name="T7" fmla="*/ 478 h 640"/>
                  <a:gd name="T8" fmla="*/ 500 w 633"/>
                  <a:gd name="T9" fmla="*/ 547 h 640"/>
                  <a:gd name="T10" fmla="*/ 428 w 633"/>
                  <a:gd name="T11" fmla="*/ 563 h 640"/>
                  <a:gd name="T12" fmla="*/ 393 w 633"/>
                  <a:gd name="T13" fmla="*/ 550 h 640"/>
                  <a:gd name="T14" fmla="*/ 373 w 633"/>
                  <a:gd name="T15" fmla="*/ 581 h 640"/>
                  <a:gd name="T16" fmla="*/ 306 w 633"/>
                  <a:gd name="T17" fmla="*/ 609 h 640"/>
                  <a:gd name="T18" fmla="*/ 250 w 633"/>
                  <a:gd name="T19" fmla="*/ 561 h 640"/>
                  <a:gd name="T20" fmla="*/ 235 w 633"/>
                  <a:gd name="T21" fmla="*/ 549 h 640"/>
                  <a:gd name="T22" fmla="*/ 184 w 633"/>
                  <a:gd name="T23" fmla="*/ 566 h 640"/>
                  <a:gd name="T24" fmla="*/ 119 w 633"/>
                  <a:gd name="T25" fmla="*/ 530 h 640"/>
                  <a:gd name="T26" fmla="*/ 118 w 633"/>
                  <a:gd name="T27" fmla="*/ 472 h 640"/>
                  <a:gd name="T28" fmla="*/ 103 w 633"/>
                  <a:gd name="T29" fmla="*/ 456 h 640"/>
                  <a:gd name="T30" fmla="*/ 44 w 633"/>
                  <a:gd name="T31" fmla="*/ 428 h 640"/>
                  <a:gd name="T32" fmla="*/ 38 w 633"/>
                  <a:gd name="T33" fmla="*/ 357 h 640"/>
                  <a:gd name="T34" fmla="*/ 68 w 633"/>
                  <a:gd name="T35" fmla="*/ 324 h 640"/>
                  <a:gd name="T36" fmla="*/ 51 w 633"/>
                  <a:gd name="T37" fmla="*/ 299 h 640"/>
                  <a:gd name="T38" fmla="*/ 33 w 633"/>
                  <a:gd name="T39" fmla="*/ 230 h 640"/>
                  <a:gd name="T40" fmla="*/ 88 w 633"/>
                  <a:gd name="T41" fmla="*/ 185 h 640"/>
                  <a:gd name="T42" fmla="*/ 117 w 633"/>
                  <a:gd name="T43" fmla="*/ 174 h 640"/>
                  <a:gd name="T44" fmla="*/ 114 w 633"/>
                  <a:gd name="T45" fmla="*/ 130 h 640"/>
                  <a:gd name="T46" fmla="*/ 161 w 633"/>
                  <a:gd name="T47" fmla="*/ 76 h 640"/>
                  <a:gd name="T48" fmla="*/ 226 w 633"/>
                  <a:gd name="T49" fmla="*/ 87 h 640"/>
                  <a:gd name="T50" fmla="*/ 248 w 633"/>
                  <a:gd name="T51" fmla="*/ 83 h 640"/>
                  <a:gd name="T52" fmla="*/ 284 w 633"/>
                  <a:gd name="T53" fmla="*/ 37 h 640"/>
                  <a:gd name="T54" fmla="*/ 358 w 633"/>
                  <a:gd name="T55" fmla="*/ 42 h 640"/>
                  <a:gd name="T56" fmla="*/ 387 w 633"/>
                  <a:gd name="T57" fmla="*/ 85 h 640"/>
                  <a:gd name="T58" fmla="*/ 408 w 633"/>
                  <a:gd name="T59" fmla="*/ 86 h 640"/>
                  <a:gd name="T60" fmla="*/ 482 w 633"/>
                  <a:gd name="T61" fmla="*/ 79 h 640"/>
                  <a:gd name="T62" fmla="*/ 520 w 633"/>
                  <a:gd name="T63" fmla="*/ 140 h 640"/>
                  <a:gd name="T64" fmla="*/ 517 w 633"/>
                  <a:gd name="T65" fmla="*/ 177 h 640"/>
                  <a:gd name="T66" fmla="*/ 556 w 633"/>
                  <a:gd name="T67" fmla="*/ 187 h 640"/>
                  <a:gd name="T68" fmla="*/ 603 w 633"/>
                  <a:gd name="T69" fmla="*/ 240 h 640"/>
                  <a:gd name="T70" fmla="*/ 573 w 633"/>
                  <a:gd name="T71" fmla="*/ 307 h 640"/>
                  <a:gd name="T72" fmla="*/ 566 w 633"/>
                  <a:gd name="T73" fmla="*/ 327 h 640"/>
                  <a:gd name="T74" fmla="*/ 631 w 633"/>
                  <a:gd name="T75" fmla="*/ 273 h 640"/>
                  <a:gd name="T76" fmla="*/ 607 w 633"/>
                  <a:gd name="T77" fmla="*/ 186 h 640"/>
                  <a:gd name="T78" fmla="*/ 549 w 633"/>
                  <a:gd name="T79" fmla="*/ 128 h 640"/>
                  <a:gd name="T80" fmla="*/ 497 w 633"/>
                  <a:gd name="T81" fmla="*/ 53 h 640"/>
                  <a:gd name="T82" fmla="*/ 405 w 633"/>
                  <a:gd name="T83" fmla="*/ 53 h 640"/>
                  <a:gd name="T84" fmla="*/ 330 w 633"/>
                  <a:gd name="T85" fmla="*/ 1 h 640"/>
                  <a:gd name="T86" fmla="*/ 243 w 633"/>
                  <a:gd name="T87" fmla="*/ 31 h 640"/>
                  <a:gd name="T88" fmla="*/ 161 w 633"/>
                  <a:gd name="T89" fmla="*/ 45 h 640"/>
                  <a:gd name="T90" fmla="*/ 91 w 633"/>
                  <a:gd name="T91" fmla="*/ 102 h 640"/>
                  <a:gd name="T92" fmla="*/ 46 w 633"/>
                  <a:gd name="T93" fmla="*/ 169 h 640"/>
                  <a:gd name="T94" fmla="*/ 0 w 633"/>
                  <a:gd name="T95" fmla="*/ 247 h 640"/>
                  <a:gd name="T96" fmla="*/ 20 w 633"/>
                  <a:gd name="T97" fmla="*/ 330 h 640"/>
                  <a:gd name="T98" fmla="*/ 5 w 633"/>
                  <a:gd name="T99" fmla="*/ 419 h 640"/>
                  <a:gd name="T100" fmla="*/ 71 w 633"/>
                  <a:gd name="T101" fmla="*/ 482 h 640"/>
                  <a:gd name="T102" fmla="*/ 104 w 633"/>
                  <a:gd name="T103" fmla="*/ 560 h 640"/>
                  <a:gd name="T104" fmla="*/ 189 w 633"/>
                  <a:gd name="T105" fmla="*/ 596 h 640"/>
                  <a:gd name="T106" fmla="*/ 265 w 633"/>
                  <a:gd name="T107" fmla="*/ 625 h 640"/>
                  <a:gd name="T108" fmla="*/ 357 w 633"/>
                  <a:gd name="T109" fmla="*/ 632 h 640"/>
                  <a:gd name="T110" fmla="*/ 431 w 633"/>
                  <a:gd name="T111" fmla="*/ 595 h 640"/>
                  <a:gd name="T112" fmla="*/ 519 w 633"/>
                  <a:gd name="T113" fmla="*/ 570 h 640"/>
                  <a:gd name="T114" fmla="*/ 548 w 633"/>
                  <a:gd name="T115" fmla="*/ 485 h 640"/>
                  <a:gd name="T116" fmla="*/ 623 w 633"/>
                  <a:gd name="T117" fmla="*/ 432 h 640"/>
                  <a:gd name="T118" fmla="*/ 620 w 633"/>
                  <a:gd name="T119" fmla="*/ 341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3" h="640">
                    <a:moveTo>
                      <a:pt x="572" y="332"/>
                    </a:moveTo>
                    <a:lnTo>
                      <a:pt x="573" y="333"/>
                    </a:lnTo>
                    <a:lnTo>
                      <a:pt x="581" y="340"/>
                    </a:lnTo>
                    <a:lnTo>
                      <a:pt x="589" y="348"/>
                    </a:lnTo>
                    <a:lnTo>
                      <a:pt x="595" y="357"/>
                    </a:lnTo>
                    <a:lnTo>
                      <a:pt x="600" y="366"/>
                    </a:lnTo>
                    <a:lnTo>
                      <a:pt x="602" y="377"/>
                    </a:lnTo>
                    <a:lnTo>
                      <a:pt x="603" y="388"/>
                    </a:lnTo>
                    <a:lnTo>
                      <a:pt x="603" y="399"/>
                    </a:lnTo>
                    <a:lnTo>
                      <a:pt x="600" y="409"/>
                    </a:lnTo>
                    <a:lnTo>
                      <a:pt x="595" y="419"/>
                    </a:lnTo>
                    <a:lnTo>
                      <a:pt x="590" y="428"/>
                    </a:lnTo>
                    <a:lnTo>
                      <a:pt x="582" y="436"/>
                    </a:lnTo>
                    <a:lnTo>
                      <a:pt x="575" y="443"/>
                    </a:lnTo>
                    <a:lnTo>
                      <a:pt x="565" y="449"/>
                    </a:lnTo>
                    <a:lnTo>
                      <a:pt x="556" y="452"/>
                    </a:lnTo>
                    <a:lnTo>
                      <a:pt x="545" y="455"/>
                    </a:lnTo>
                    <a:lnTo>
                      <a:pt x="534" y="456"/>
                    </a:lnTo>
                    <a:lnTo>
                      <a:pt x="530" y="456"/>
                    </a:lnTo>
                    <a:lnTo>
                      <a:pt x="526" y="456"/>
                    </a:lnTo>
                    <a:lnTo>
                      <a:pt x="523" y="457"/>
                    </a:lnTo>
                    <a:lnTo>
                      <a:pt x="519" y="459"/>
                    </a:lnTo>
                    <a:lnTo>
                      <a:pt x="517" y="462"/>
                    </a:lnTo>
                    <a:lnTo>
                      <a:pt x="516" y="465"/>
                    </a:lnTo>
                    <a:lnTo>
                      <a:pt x="515" y="469"/>
                    </a:lnTo>
                    <a:lnTo>
                      <a:pt x="515" y="472"/>
                    </a:lnTo>
                    <a:lnTo>
                      <a:pt x="515" y="476"/>
                    </a:lnTo>
                    <a:lnTo>
                      <a:pt x="516" y="478"/>
                    </a:lnTo>
                    <a:lnTo>
                      <a:pt x="519" y="488"/>
                    </a:lnTo>
                    <a:lnTo>
                      <a:pt x="520" y="499"/>
                    </a:lnTo>
                    <a:lnTo>
                      <a:pt x="519" y="510"/>
                    </a:lnTo>
                    <a:lnTo>
                      <a:pt x="517" y="520"/>
                    </a:lnTo>
                    <a:lnTo>
                      <a:pt x="513" y="530"/>
                    </a:lnTo>
                    <a:lnTo>
                      <a:pt x="508" y="539"/>
                    </a:lnTo>
                    <a:lnTo>
                      <a:pt x="500" y="547"/>
                    </a:lnTo>
                    <a:lnTo>
                      <a:pt x="492" y="555"/>
                    </a:lnTo>
                    <a:lnTo>
                      <a:pt x="482" y="560"/>
                    </a:lnTo>
                    <a:lnTo>
                      <a:pt x="472" y="564"/>
                    </a:lnTo>
                    <a:lnTo>
                      <a:pt x="461" y="566"/>
                    </a:lnTo>
                    <a:lnTo>
                      <a:pt x="450" y="567"/>
                    </a:lnTo>
                    <a:lnTo>
                      <a:pt x="439" y="566"/>
                    </a:lnTo>
                    <a:lnTo>
                      <a:pt x="428" y="563"/>
                    </a:lnTo>
                    <a:lnTo>
                      <a:pt x="418" y="559"/>
                    </a:lnTo>
                    <a:lnTo>
                      <a:pt x="408" y="554"/>
                    </a:lnTo>
                    <a:lnTo>
                      <a:pt x="407" y="553"/>
                    </a:lnTo>
                    <a:lnTo>
                      <a:pt x="404" y="550"/>
                    </a:lnTo>
                    <a:lnTo>
                      <a:pt x="401" y="549"/>
                    </a:lnTo>
                    <a:lnTo>
                      <a:pt x="396" y="549"/>
                    </a:lnTo>
                    <a:lnTo>
                      <a:pt x="393" y="550"/>
                    </a:lnTo>
                    <a:lnTo>
                      <a:pt x="390" y="551"/>
                    </a:lnTo>
                    <a:lnTo>
                      <a:pt x="387" y="554"/>
                    </a:lnTo>
                    <a:lnTo>
                      <a:pt x="385" y="557"/>
                    </a:lnTo>
                    <a:lnTo>
                      <a:pt x="384" y="560"/>
                    </a:lnTo>
                    <a:lnTo>
                      <a:pt x="384" y="561"/>
                    </a:lnTo>
                    <a:lnTo>
                      <a:pt x="379" y="572"/>
                    </a:lnTo>
                    <a:lnTo>
                      <a:pt x="373" y="581"/>
                    </a:lnTo>
                    <a:lnTo>
                      <a:pt x="366" y="589"/>
                    </a:lnTo>
                    <a:lnTo>
                      <a:pt x="358" y="596"/>
                    </a:lnTo>
                    <a:lnTo>
                      <a:pt x="348" y="602"/>
                    </a:lnTo>
                    <a:lnTo>
                      <a:pt x="339" y="606"/>
                    </a:lnTo>
                    <a:lnTo>
                      <a:pt x="328" y="609"/>
                    </a:lnTo>
                    <a:lnTo>
                      <a:pt x="316" y="610"/>
                    </a:lnTo>
                    <a:lnTo>
                      <a:pt x="306" y="609"/>
                    </a:lnTo>
                    <a:lnTo>
                      <a:pt x="295" y="606"/>
                    </a:lnTo>
                    <a:lnTo>
                      <a:pt x="284" y="602"/>
                    </a:lnTo>
                    <a:lnTo>
                      <a:pt x="276" y="596"/>
                    </a:lnTo>
                    <a:lnTo>
                      <a:pt x="267" y="589"/>
                    </a:lnTo>
                    <a:lnTo>
                      <a:pt x="260" y="581"/>
                    </a:lnTo>
                    <a:lnTo>
                      <a:pt x="254" y="572"/>
                    </a:lnTo>
                    <a:lnTo>
                      <a:pt x="250" y="561"/>
                    </a:lnTo>
                    <a:lnTo>
                      <a:pt x="250" y="560"/>
                    </a:lnTo>
                    <a:lnTo>
                      <a:pt x="248" y="557"/>
                    </a:lnTo>
                    <a:lnTo>
                      <a:pt x="246" y="554"/>
                    </a:lnTo>
                    <a:lnTo>
                      <a:pt x="243" y="551"/>
                    </a:lnTo>
                    <a:lnTo>
                      <a:pt x="240" y="550"/>
                    </a:lnTo>
                    <a:lnTo>
                      <a:pt x="237" y="549"/>
                    </a:lnTo>
                    <a:lnTo>
                      <a:pt x="235" y="549"/>
                    </a:lnTo>
                    <a:lnTo>
                      <a:pt x="231" y="550"/>
                    </a:lnTo>
                    <a:lnTo>
                      <a:pt x="226" y="553"/>
                    </a:lnTo>
                    <a:lnTo>
                      <a:pt x="224" y="554"/>
                    </a:lnTo>
                    <a:lnTo>
                      <a:pt x="216" y="559"/>
                    </a:lnTo>
                    <a:lnTo>
                      <a:pt x="205" y="563"/>
                    </a:lnTo>
                    <a:lnTo>
                      <a:pt x="194" y="566"/>
                    </a:lnTo>
                    <a:lnTo>
                      <a:pt x="184" y="566"/>
                    </a:lnTo>
                    <a:lnTo>
                      <a:pt x="172" y="566"/>
                    </a:lnTo>
                    <a:lnTo>
                      <a:pt x="161" y="564"/>
                    </a:lnTo>
                    <a:lnTo>
                      <a:pt x="150" y="560"/>
                    </a:lnTo>
                    <a:lnTo>
                      <a:pt x="141" y="555"/>
                    </a:lnTo>
                    <a:lnTo>
                      <a:pt x="132" y="547"/>
                    </a:lnTo>
                    <a:lnTo>
                      <a:pt x="126" y="539"/>
                    </a:lnTo>
                    <a:lnTo>
                      <a:pt x="119" y="530"/>
                    </a:lnTo>
                    <a:lnTo>
                      <a:pt x="116" y="520"/>
                    </a:lnTo>
                    <a:lnTo>
                      <a:pt x="113" y="510"/>
                    </a:lnTo>
                    <a:lnTo>
                      <a:pt x="113" y="499"/>
                    </a:lnTo>
                    <a:lnTo>
                      <a:pt x="114" y="488"/>
                    </a:lnTo>
                    <a:lnTo>
                      <a:pt x="117" y="478"/>
                    </a:lnTo>
                    <a:lnTo>
                      <a:pt x="117" y="476"/>
                    </a:lnTo>
                    <a:lnTo>
                      <a:pt x="118" y="472"/>
                    </a:lnTo>
                    <a:lnTo>
                      <a:pt x="118" y="469"/>
                    </a:lnTo>
                    <a:lnTo>
                      <a:pt x="117" y="465"/>
                    </a:lnTo>
                    <a:lnTo>
                      <a:pt x="115" y="462"/>
                    </a:lnTo>
                    <a:lnTo>
                      <a:pt x="113" y="459"/>
                    </a:lnTo>
                    <a:lnTo>
                      <a:pt x="110" y="457"/>
                    </a:lnTo>
                    <a:lnTo>
                      <a:pt x="107" y="456"/>
                    </a:lnTo>
                    <a:lnTo>
                      <a:pt x="103" y="456"/>
                    </a:lnTo>
                    <a:lnTo>
                      <a:pt x="99" y="456"/>
                    </a:lnTo>
                    <a:lnTo>
                      <a:pt x="88" y="455"/>
                    </a:lnTo>
                    <a:lnTo>
                      <a:pt x="78" y="452"/>
                    </a:lnTo>
                    <a:lnTo>
                      <a:pt x="67" y="449"/>
                    </a:lnTo>
                    <a:lnTo>
                      <a:pt x="58" y="443"/>
                    </a:lnTo>
                    <a:lnTo>
                      <a:pt x="50" y="436"/>
                    </a:lnTo>
                    <a:lnTo>
                      <a:pt x="44" y="428"/>
                    </a:lnTo>
                    <a:lnTo>
                      <a:pt x="37" y="419"/>
                    </a:lnTo>
                    <a:lnTo>
                      <a:pt x="33" y="409"/>
                    </a:lnTo>
                    <a:lnTo>
                      <a:pt x="31" y="399"/>
                    </a:lnTo>
                    <a:lnTo>
                      <a:pt x="30" y="388"/>
                    </a:lnTo>
                    <a:lnTo>
                      <a:pt x="31" y="377"/>
                    </a:lnTo>
                    <a:lnTo>
                      <a:pt x="34" y="366"/>
                    </a:lnTo>
                    <a:lnTo>
                      <a:pt x="38" y="357"/>
                    </a:lnTo>
                    <a:lnTo>
                      <a:pt x="44" y="348"/>
                    </a:lnTo>
                    <a:lnTo>
                      <a:pt x="51" y="340"/>
                    </a:lnTo>
                    <a:lnTo>
                      <a:pt x="60" y="333"/>
                    </a:lnTo>
                    <a:lnTo>
                      <a:pt x="62" y="332"/>
                    </a:lnTo>
                    <a:lnTo>
                      <a:pt x="64" y="330"/>
                    </a:lnTo>
                    <a:lnTo>
                      <a:pt x="66" y="327"/>
                    </a:lnTo>
                    <a:lnTo>
                      <a:pt x="68" y="324"/>
                    </a:lnTo>
                    <a:lnTo>
                      <a:pt x="68" y="319"/>
                    </a:lnTo>
                    <a:lnTo>
                      <a:pt x="68" y="316"/>
                    </a:lnTo>
                    <a:lnTo>
                      <a:pt x="66" y="313"/>
                    </a:lnTo>
                    <a:lnTo>
                      <a:pt x="64" y="310"/>
                    </a:lnTo>
                    <a:lnTo>
                      <a:pt x="62" y="308"/>
                    </a:lnTo>
                    <a:lnTo>
                      <a:pt x="60" y="307"/>
                    </a:lnTo>
                    <a:lnTo>
                      <a:pt x="51" y="299"/>
                    </a:lnTo>
                    <a:lnTo>
                      <a:pt x="44" y="291"/>
                    </a:lnTo>
                    <a:lnTo>
                      <a:pt x="38" y="282"/>
                    </a:lnTo>
                    <a:lnTo>
                      <a:pt x="34" y="272"/>
                    </a:lnTo>
                    <a:lnTo>
                      <a:pt x="31" y="262"/>
                    </a:lnTo>
                    <a:lnTo>
                      <a:pt x="30" y="251"/>
                    </a:lnTo>
                    <a:lnTo>
                      <a:pt x="31" y="240"/>
                    </a:lnTo>
                    <a:lnTo>
                      <a:pt x="33" y="230"/>
                    </a:lnTo>
                    <a:lnTo>
                      <a:pt x="37" y="220"/>
                    </a:lnTo>
                    <a:lnTo>
                      <a:pt x="44" y="211"/>
                    </a:lnTo>
                    <a:lnTo>
                      <a:pt x="50" y="203"/>
                    </a:lnTo>
                    <a:lnTo>
                      <a:pt x="58" y="196"/>
                    </a:lnTo>
                    <a:lnTo>
                      <a:pt x="67" y="191"/>
                    </a:lnTo>
                    <a:lnTo>
                      <a:pt x="78" y="187"/>
                    </a:lnTo>
                    <a:lnTo>
                      <a:pt x="88" y="185"/>
                    </a:lnTo>
                    <a:lnTo>
                      <a:pt x="99" y="184"/>
                    </a:lnTo>
                    <a:lnTo>
                      <a:pt x="103" y="184"/>
                    </a:lnTo>
                    <a:lnTo>
                      <a:pt x="107" y="182"/>
                    </a:lnTo>
                    <a:lnTo>
                      <a:pt x="110" y="181"/>
                    </a:lnTo>
                    <a:lnTo>
                      <a:pt x="113" y="180"/>
                    </a:lnTo>
                    <a:lnTo>
                      <a:pt x="115" y="177"/>
                    </a:lnTo>
                    <a:lnTo>
                      <a:pt x="117" y="174"/>
                    </a:lnTo>
                    <a:lnTo>
                      <a:pt x="118" y="171"/>
                    </a:lnTo>
                    <a:lnTo>
                      <a:pt x="118" y="166"/>
                    </a:lnTo>
                    <a:lnTo>
                      <a:pt x="117" y="163"/>
                    </a:lnTo>
                    <a:lnTo>
                      <a:pt x="117" y="161"/>
                    </a:lnTo>
                    <a:lnTo>
                      <a:pt x="114" y="150"/>
                    </a:lnTo>
                    <a:lnTo>
                      <a:pt x="113" y="140"/>
                    </a:lnTo>
                    <a:lnTo>
                      <a:pt x="114" y="130"/>
                    </a:lnTo>
                    <a:lnTo>
                      <a:pt x="116" y="119"/>
                    </a:lnTo>
                    <a:lnTo>
                      <a:pt x="121" y="110"/>
                    </a:lnTo>
                    <a:lnTo>
                      <a:pt x="126" y="100"/>
                    </a:lnTo>
                    <a:lnTo>
                      <a:pt x="133" y="92"/>
                    </a:lnTo>
                    <a:lnTo>
                      <a:pt x="141" y="85"/>
                    </a:lnTo>
                    <a:lnTo>
                      <a:pt x="150" y="79"/>
                    </a:lnTo>
                    <a:lnTo>
                      <a:pt x="161" y="76"/>
                    </a:lnTo>
                    <a:lnTo>
                      <a:pt x="172" y="72"/>
                    </a:lnTo>
                    <a:lnTo>
                      <a:pt x="184" y="72"/>
                    </a:lnTo>
                    <a:lnTo>
                      <a:pt x="194" y="73"/>
                    </a:lnTo>
                    <a:lnTo>
                      <a:pt x="205" y="76"/>
                    </a:lnTo>
                    <a:lnTo>
                      <a:pt x="216" y="80"/>
                    </a:lnTo>
                    <a:lnTo>
                      <a:pt x="224" y="86"/>
                    </a:lnTo>
                    <a:lnTo>
                      <a:pt x="226" y="87"/>
                    </a:lnTo>
                    <a:lnTo>
                      <a:pt x="230" y="88"/>
                    </a:lnTo>
                    <a:lnTo>
                      <a:pt x="233" y="89"/>
                    </a:lnTo>
                    <a:lnTo>
                      <a:pt x="236" y="91"/>
                    </a:lnTo>
                    <a:lnTo>
                      <a:pt x="240" y="89"/>
                    </a:lnTo>
                    <a:lnTo>
                      <a:pt x="243" y="87"/>
                    </a:lnTo>
                    <a:lnTo>
                      <a:pt x="246" y="85"/>
                    </a:lnTo>
                    <a:lnTo>
                      <a:pt x="248" y="83"/>
                    </a:lnTo>
                    <a:lnTo>
                      <a:pt x="250" y="80"/>
                    </a:lnTo>
                    <a:lnTo>
                      <a:pt x="250" y="78"/>
                    </a:lnTo>
                    <a:lnTo>
                      <a:pt x="254" y="67"/>
                    </a:lnTo>
                    <a:lnTo>
                      <a:pt x="260" y="58"/>
                    </a:lnTo>
                    <a:lnTo>
                      <a:pt x="267" y="50"/>
                    </a:lnTo>
                    <a:lnTo>
                      <a:pt x="276" y="42"/>
                    </a:lnTo>
                    <a:lnTo>
                      <a:pt x="284" y="37"/>
                    </a:lnTo>
                    <a:lnTo>
                      <a:pt x="295" y="33"/>
                    </a:lnTo>
                    <a:lnTo>
                      <a:pt x="306" y="31"/>
                    </a:lnTo>
                    <a:lnTo>
                      <a:pt x="316" y="30"/>
                    </a:lnTo>
                    <a:lnTo>
                      <a:pt x="328" y="31"/>
                    </a:lnTo>
                    <a:lnTo>
                      <a:pt x="339" y="33"/>
                    </a:lnTo>
                    <a:lnTo>
                      <a:pt x="348" y="37"/>
                    </a:lnTo>
                    <a:lnTo>
                      <a:pt x="358" y="42"/>
                    </a:lnTo>
                    <a:lnTo>
                      <a:pt x="366" y="50"/>
                    </a:lnTo>
                    <a:lnTo>
                      <a:pt x="373" y="58"/>
                    </a:lnTo>
                    <a:lnTo>
                      <a:pt x="379" y="67"/>
                    </a:lnTo>
                    <a:lnTo>
                      <a:pt x="384" y="78"/>
                    </a:lnTo>
                    <a:lnTo>
                      <a:pt x="384" y="80"/>
                    </a:lnTo>
                    <a:lnTo>
                      <a:pt x="385" y="83"/>
                    </a:lnTo>
                    <a:lnTo>
                      <a:pt x="387" y="85"/>
                    </a:lnTo>
                    <a:lnTo>
                      <a:pt x="390" y="87"/>
                    </a:lnTo>
                    <a:lnTo>
                      <a:pt x="393" y="89"/>
                    </a:lnTo>
                    <a:lnTo>
                      <a:pt x="396" y="89"/>
                    </a:lnTo>
                    <a:lnTo>
                      <a:pt x="401" y="89"/>
                    </a:lnTo>
                    <a:lnTo>
                      <a:pt x="404" y="88"/>
                    </a:lnTo>
                    <a:lnTo>
                      <a:pt x="407" y="87"/>
                    </a:lnTo>
                    <a:lnTo>
                      <a:pt x="408" y="86"/>
                    </a:lnTo>
                    <a:lnTo>
                      <a:pt x="418" y="80"/>
                    </a:lnTo>
                    <a:lnTo>
                      <a:pt x="428" y="76"/>
                    </a:lnTo>
                    <a:lnTo>
                      <a:pt x="439" y="73"/>
                    </a:lnTo>
                    <a:lnTo>
                      <a:pt x="450" y="72"/>
                    </a:lnTo>
                    <a:lnTo>
                      <a:pt x="461" y="72"/>
                    </a:lnTo>
                    <a:lnTo>
                      <a:pt x="472" y="76"/>
                    </a:lnTo>
                    <a:lnTo>
                      <a:pt x="482" y="79"/>
                    </a:lnTo>
                    <a:lnTo>
                      <a:pt x="492" y="85"/>
                    </a:lnTo>
                    <a:lnTo>
                      <a:pt x="500" y="92"/>
                    </a:lnTo>
                    <a:lnTo>
                      <a:pt x="508" y="100"/>
                    </a:lnTo>
                    <a:lnTo>
                      <a:pt x="513" y="110"/>
                    </a:lnTo>
                    <a:lnTo>
                      <a:pt x="517" y="119"/>
                    </a:lnTo>
                    <a:lnTo>
                      <a:pt x="519" y="130"/>
                    </a:lnTo>
                    <a:lnTo>
                      <a:pt x="520" y="140"/>
                    </a:lnTo>
                    <a:lnTo>
                      <a:pt x="519" y="150"/>
                    </a:lnTo>
                    <a:lnTo>
                      <a:pt x="516" y="161"/>
                    </a:lnTo>
                    <a:lnTo>
                      <a:pt x="515" y="163"/>
                    </a:lnTo>
                    <a:lnTo>
                      <a:pt x="515" y="166"/>
                    </a:lnTo>
                    <a:lnTo>
                      <a:pt x="515" y="171"/>
                    </a:lnTo>
                    <a:lnTo>
                      <a:pt x="516" y="174"/>
                    </a:lnTo>
                    <a:lnTo>
                      <a:pt x="517" y="177"/>
                    </a:lnTo>
                    <a:lnTo>
                      <a:pt x="520" y="180"/>
                    </a:lnTo>
                    <a:lnTo>
                      <a:pt x="523" y="181"/>
                    </a:lnTo>
                    <a:lnTo>
                      <a:pt x="527" y="184"/>
                    </a:lnTo>
                    <a:lnTo>
                      <a:pt x="530" y="184"/>
                    </a:lnTo>
                    <a:lnTo>
                      <a:pt x="534" y="184"/>
                    </a:lnTo>
                    <a:lnTo>
                      <a:pt x="545" y="185"/>
                    </a:lnTo>
                    <a:lnTo>
                      <a:pt x="556" y="187"/>
                    </a:lnTo>
                    <a:lnTo>
                      <a:pt x="565" y="191"/>
                    </a:lnTo>
                    <a:lnTo>
                      <a:pt x="575" y="196"/>
                    </a:lnTo>
                    <a:lnTo>
                      <a:pt x="582" y="203"/>
                    </a:lnTo>
                    <a:lnTo>
                      <a:pt x="590" y="211"/>
                    </a:lnTo>
                    <a:lnTo>
                      <a:pt x="595" y="220"/>
                    </a:lnTo>
                    <a:lnTo>
                      <a:pt x="600" y="230"/>
                    </a:lnTo>
                    <a:lnTo>
                      <a:pt x="603" y="240"/>
                    </a:lnTo>
                    <a:lnTo>
                      <a:pt x="603" y="251"/>
                    </a:lnTo>
                    <a:lnTo>
                      <a:pt x="603" y="262"/>
                    </a:lnTo>
                    <a:lnTo>
                      <a:pt x="600" y="272"/>
                    </a:lnTo>
                    <a:lnTo>
                      <a:pt x="595" y="282"/>
                    </a:lnTo>
                    <a:lnTo>
                      <a:pt x="589" y="292"/>
                    </a:lnTo>
                    <a:lnTo>
                      <a:pt x="582" y="299"/>
                    </a:lnTo>
                    <a:lnTo>
                      <a:pt x="573" y="307"/>
                    </a:lnTo>
                    <a:lnTo>
                      <a:pt x="572" y="308"/>
                    </a:lnTo>
                    <a:lnTo>
                      <a:pt x="569" y="310"/>
                    </a:lnTo>
                    <a:lnTo>
                      <a:pt x="566" y="313"/>
                    </a:lnTo>
                    <a:lnTo>
                      <a:pt x="565" y="316"/>
                    </a:lnTo>
                    <a:lnTo>
                      <a:pt x="565" y="319"/>
                    </a:lnTo>
                    <a:lnTo>
                      <a:pt x="565" y="324"/>
                    </a:lnTo>
                    <a:lnTo>
                      <a:pt x="566" y="327"/>
                    </a:lnTo>
                    <a:lnTo>
                      <a:pt x="569" y="330"/>
                    </a:lnTo>
                    <a:lnTo>
                      <a:pt x="572" y="332"/>
                    </a:lnTo>
                    <a:close/>
                    <a:moveTo>
                      <a:pt x="604" y="319"/>
                    </a:moveTo>
                    <a:lnTo>
                      <a:pt x="612" y="310"/>
                    </a:lnTo>
                    <a:lnTo>
                      <a:pt x="620" y="298"/>
                    </a:lnTo>
                    <a:lnTo>
                      <a:pt x="626" y="286"/>
                    </a:lnTo>
                    <a:lnTo>
                      <a:pt x="631" y="273"/>
                    </a:lnTo>
                    <a:lnTo>
                      <a:pt x="633" y="261"/>
                    </a:lnTo>
                    <a:lnTo>
                      <a:pt x="633" y="247"/>
                    </a:lnTo>
                    <a:lnTo>
                      <a:pt x="632" y="234"/>
                    </a:lnTo>
                    <a:lnTo>
                      <a:pt x="628" y="221"/>
                    </a:lnTo>
                    <a:lnTo>
                      <a:pt x="623" y="208"/>
                    </a:lnTo>
                    <a:lnTo>
                      <a:pt x="616" y="196"/>
                    </a:lnTo>
                    <a:lnTo>
                      <a:pt x="607" y="186"/>
                    </a:lnTo>
                    <a:lnTo>
                      <a:pt x="597" y="176"/>
                    </a:lnTo>
                    <a:lnTo>
                      <a:pt x="587" y="169"/>
                    </a:lnTo>
                    <a:lnTo>
                      <a:pt x="575" y="162"/>
                    </a:lnTo>
                    <a:lnTo>
                      <a:pt x="562" y="158"/>
                    </a:lnTo>
                    <a:lnTo>
                      <a:pt x="549" y="155"/>
                    </a:lnTo>
                    <a:lnTo>
                      <a:pt x="550" y="141"/>
                    </a:lnTo>
                    <a:lnTo>
                      <a:pt x="549" y="128"/>
                    </a:lnTo>
                    <a:lnTo>
                      <a:pt x="547" y="115"/>
                    </a:lnTo>
                    <a:lnTo>
                      <a:pt x="543" y="102"/>
                    </a:lnTo>
                    <a:lnTo>
                      <a:pt x="536" y="91"/>
                    </a:lnTo>
                    <a:lnTo>
                      <a:pt x="529" y="79"/>
                    </a:lnTo>
                    <a:lnTo>
                      <a:pt x="519" y="69"/>
                    </a:lnTo>
                    <a:lnTo>
                      <a:pt x="509" y="61"/>
                    </a:lnTo>
                    <a:lnTo>
                      <a:pt x="497" y="53"/>
                    </a:lnTo>
                    <a:lnTo>
                      <a:pt x="485" y="48"/>
                    </a:lnTo>
                    <a:lnTo>
                      <a:pt x="471" y="45"/>
                    </a:lnTo>
                    <a:lnTo>
                      <a:pt x="458" y="42"/>
                    </a:lnTo>
                    <a:lnTo>
                      <a:pt x="445" y="42"/>
                    </a:lnTo>
                    <a:lnTo>
                      <a:pt x="431" y="45"/>
                    </a:lnTo>
                    <a:lnTo>
                      <a:pt x="418" y="48"/>
                    </a:lnTo>
                    <a:lnTo>
                      <a:pt x="405" y="53"/>
                    </a:lnTo>
                    <a:lnTo>
                      <a:pt x="399" y="41"/>
                    </a:lnTo>
                    <a:lnTo>
                      <a:pt x="390" y="31"/>
                    </a:lnTo>
                    <a:lnTo>
                      <a:pt x="379" y="22"/>
                    </a:lnTo>
                    <a:lnTo>
                      <a:pt x="369" y="14"/>
                    </a:lnTo>
                    <a:lnTo>
                      <a:pt x="357" y="8"/>
                    </a:lnTo>
                    <a:lnTo>
                      <a:pt x="344" y="3"/>
                    </a:lnTo>
                    <a:lnTo>
                      <a:pt x="330" y="1"/>
                    </a:lnTo>
                    <a:lnTo>
                      <a:pt x="316" y="0"/>
                    </a:lnTo>
                    <a:lnTo>
                      <a:pt x="302" y="1"/>
                    </a:lnTo>
                    <a:lnTo>
                      <a:pt x="289" y="3"/>
                    </a:lnTo>
                    <a:lnTo>
                      <a:pt x="277" y="8"/>
                    </a:lnTo>
                    <a:lnTo>
                      <a:pt x="264" y="14"/>
                    </a:lnTo>
                    <a:lnTo>
                      <a:pt x="253" y="22"/>
                    </a:lnTo>
                    <a:lnTo>
                      <a:pt x="243" y="31"/>
                    </a:lnTo>
                    <a:lnTo>
                      <a:pt x="235" y="41"/>
                    </a:lnTo>
                    <a:lnTo>
                      <a:pt x="227" y="53"/>
                    </a:lnTo>
                    <a:lnTo>
                      <a:pt x="216" y="48"/>
                    </a:lnTo>
                    <a:lnTo>
                      <a:pt x="202" y="45"/>
                    </a:lnTo>
                    <a:lnTo>
                      <a:pt x="189" y="42"/>
                    </a:lnTo>
                    <a:lnTo>
                      <a:pt x="175" y="42"/>
                    </a:lnTo>
                    <a:lnTo>
                      <a:pt x="161" y="45"/>
                    </a:lnTo>
                    <a:lnTo>
                      <a:pt x="148" y="48"/>
                    </a:lnTo>
                    <a:lnTo>
                      <a:pt x="135" y="53"/>
                    </a:lnTo>
                    <a:lnTo>
                      <a:pt x="124" y="61"/>
                    </a:lnTo>
                    <a:lnTo>
                      <a:pt x="113" y="69"/>
                    </a:lnTo>
                    <a:lnTo>
                      <a:pt x="104" y="79"/>
                    </a:lnTo>
                    <a:lnTo>
                      <a:pt x="97" y="91"/>
                    </a:lnTo>
                    <a:lnTo>
                      <a:pt x="91" y="102"/>
                    </a:lnTo>
                    <a:lnTo>
                      <a:pt x="86" y="115"/>
                    </a:lnTo>
                    <a:lnTo>
                      <a:pt x="84" y="128"/>
                    </a:lnTo>
                    <a:lnTo>
                      <a:pt x="83" y="141"/>
                    </a:lnTo>
                    <a:lnTo>
                      <a:pt x="84" y="155"/>
                    </a:lnTo>
                    <a:lnTo>
                      <a:pt x="71" y="158"/>
                    </a:lnTo>
                    <a:lnTo>
                      <a:pt x="58" y="162"/>
                    </a:lnTo>
                    <a:lnTo>
                      <a:pt x="46" y="169"/>
                    </a:lnTo>
                    <a:lnTo>
                      <a:pt x="35" y="176"/>
                    </a:lnTo>
                    <a:lnTo>
                      <a:pt x="25" y="186"/>
                    </a:lnTo>
                    <a:lnTo>
                      <a:pt x="17" y="196"/>
                    </a:lnTo>
                    <a:lnTo>
                      <a:pt x="10" y="208"/>
                    </a:lnTo>
                    <a:lnTo>
                      <a:pt x="5" y="221"/>
                    </a:lnTo>
                    <a:lnTo>
                      <a:pt x="2" y="234"/>
                    </a:lnTo>
                    <a:lnTo>
                      <a:pt x="0" y="247"/>
                    </a:lnTo>
                    <a:lnTo>
                      <a:pt x="1" y="261"/>
                    </a:lnTo>
                    <a:lnTo>
                      <a:pt x="3" y="273"/>
                    </a:lnTo>
                    <a:lnTo>
                      <a:pt x="7" y="286"/>
                    </a:lnTo>
                    <a:lnTo>
                      <a:pt x="12" y="298"/>
                    </a:lnTo>
                    <a:lnTo>
                      <a:pt x="20" y="310"/>
                    </a:lnTo>
                    <a:lnTo>
                      <a:pt x="30" y="319"/>
                    </a:lnTo>
                    <a:lnTo>
                      <a:pt x="20" y="330"/>
                    </a:lnTo>
                    <a:lnTo>
                      <a:pt x="12" y="341"/>
                    </a:lnTo>
                    <a:lnTo>
                      <a:pt x="7" y="353"/>
                    </a:lnTo>
                    <a:lnTo>
                      <a:pt x="3" y="365"/>
                    </a:lnTo>
                    <a:lnTo>
                      <a:pt x="1" y="378"/>
                    </a:lnTo>
                    <a:lnTo>
                      <a:pt x="0" y="392"/>
                    </a:lnTo>
                    <a:lnTo>
                      <a:pt x="2" y="405"/>
                    </a:lnTo>
                    <a:lnTo>
                      <a:pt x="5" y="419"/>
                    </a:lnTo>
                    <a:lnTo>
                      <a:pt x="10" y="432"/>
                    </a:lnTo>
                    <a:lnTo>
                      <a:pt x="17" y="443"/>
                    </a:lnTo>
                    <a:lnTo>
                      <a:pt x="25" y="454"/>
                    </a:lnTo>
                    <a:lnTo>
                      <a:pt x="35" y="463"/>
                    </a:lnTo>
                    <a:lnTo>
                      <a:pt x="46" y="471"/>
                    </a:lnTo>
                    <a:lnTo>
                      <a:pt x="58" y="477"/>
                    </a:lnTo>
                    <a:lnTo>
                      <a:pt x="71" y="482"/>
                    </a:lnTo>
                    <a:lnTo>
                      <a:pt x="84" y="485"/>
                    </a:lnTo>
                    <a:lnTo>
                      <a:pt x="83" y="498"/>
                    </a:lnTo>
                    <a:lnTo>
                      <a:pt x="84" y="512"/>
                    </a:lnTo>
                    <a:lnTo>
                      <a:pt x="86" y="525"/>
                    </a:lnTo>
                    <a:lnTo>
                      <a:pt x="91" y="536"/>
                    </a:lnTo>
                    <a:lnTo>
                      <a:pt x="97" y="549"/>
                    </a:lnTo>
                    <a:lnTo>
                      <a:pt x="104" y="560"/>
                    </a:lnTo>
                    <a:lnTo>
                      <a:pt x="113" y="570"/>
                    </a:lnTo>
                    <a:lnTo>
                      <a:pt x="124" y="579"/>
                    </a:lnTo>
                    <a:lnTo>
                      <a:pt x="135" y="586"/>
                    </a:lnTo>
                    <a:lnTo>
                      <a:pt x="148" y="591"/>
                    </a:lnTo>
                    <a:lnTo>
                      <a:pt x="161" y="595"/>
                    </a:lnTo>
                    <a:lnTo>
                      <a:pt x="175" y="596"/>
                    </a:lnTo>
                    <a:lnTo>
                      <a:pt x="189" y="596"/>
                    </a:lnTo>
                    <a:lnTo>
                      <a:pt x="202" y="595"/>
                    </a:lnTo>
                    <a:lnTo>
                      <a:pt x="216" y="592"/>
                    </a:lnTo>
                    <a:lnTo>
                      <a:pt x="227" y="587"/>
                    </a:lnTo>
                    <a:lnTo>
                      <a:pt x="235" y="597"/>
                    </a:lnTo>
                    <a:lnTo>
                      <a:pt x="243" y="608"/>
                    </a:lnTo>
                    <a:lnTo>
                      <a:pt x="253" y="618"/>
                    </a:lnTo>
                    <a:lnTo>
                      <a:pt x="265" y="625"/>
                    </a:lnTo>
                    <a:lnTo>
                      <a:pt x="277" y="632"/>
                    </a:lnTo>
                    <a:lnTo>
                      <a:pt x="289" y="636"/>
                    </a:lnTo>
                    <a:lnTo>
                      <a:pt x="302" y="639"/>
                    </a:lnTo>
                    <a:lnTo>
                      <a:pt x="316" y="640"/>
                    </a:lnTo>
                    <a:lnTo>
                      <a:pt x="330" y="639"/>
                    </a:lnTo>
                    <a:lnTo>
                      <a:pt x="344" y="636"/>
                    </a:lnTo>
                    <a:lnTo>
                      <a:pt x="357" y="632"/>
                    </a:lnTo>
                    <a:lnTo>
                      <a:pt x="369" y="625"/>
                    </a:lnTo>
                    <a:lnTo>
                      <a:pt x="379" y="618"/>
                    </a:lnTo>
                    <a:lnTo>
                      <a:pt x="390" y="608"/>
                    </a:lnTo>
                    <a:lnTo>
                      <a:pt x="399" y="597"/>
                    </a:lnTo>
                    <a:lnTo>
                      <a:pt x="405" y="587"/>
                    </a:lnTo>
                    <a:lnTo>
                      <a:pt x="418" y="592"/>
                    </a:lnTo>
                    <a:lnTo>
                      <a:pt x="431" y="595"/>
                    </a:lnTo>
                    <a:lnTo>
                      <a:pt x="445" y="596"/>
                    </a:lnTo>
                    <a:lnTo>
                      <a:pt x="458" y="596"/>
                    </a:lnTo>
                    <a:lnTo>
                      <a:pt x="471" y="595"/>
                    </a:lnTo>
                    <a:lnTo>
                      <a:pt x="485" y="591"/>
                    </a:lnTo>
                    <a:lnTo>
                      <a:pt x="497" y="586"/>
                    </a:lnTo>
                    <a:lnTo>
                      <a:pt x="509" y="579"/>
                    </a:lnTo>
                    <a:lnTo>
                      <a:pt x="519" y="570"/>
                    </a:lnTo>
                    <a:lnTo>
                      <a:pt x="529" y="560"/>
                    </a:lnTo>
                    <a:lnTo>
                      <a:pt x="536" y="549"/>
                    </a:lnTo>
                    <a:lnTo>
                      <a:pt x="543" y="538"/>
                    </a:lnTo>
                    <a:lnTo>
                      <a:pt x="547" y="525"/>
                    </a:lnTo>
                    <a:lnTo>
                      <a:pt x="549" y="512"/>
                    </a:lnTo>
                    <a:lnTo>
                      <a:pt x="550" y="498"/>
                    </a:lnTo>
                    <a:lnTo>
                      <a:pt x="548" y="485"/>
                    </a:lnTo>
                    <a:lnTo>
                      <a:pt x="562" y="482"/>
                    </a:lnTo>
                    <a:lnTo>
                      <a:pt x="575" y="477"/>
                    </a:lnTo>
                    <a:lnTo>
                      <a:pt x="587" y="471"/>
                    </a:lnTo>
                    <a:lnTo>
                      <a:pt x="597" y="463"/>
                    </a:lnTo>
                    <a:lnTo>
                      <a:pt x="607" y="454"/>
                    </a:lnTo>
                    <a:lnTo>
                      <a:pt x="616" y="443"/>
                    </a:lnTo>
                    <a:lnTo>
                      <a:pt x="623" y="432"/>
                    </a:lnTo>
                    <a:lnTo>
                      <a:pt x="628" y="419"/>
                    </a:lnTo>
                    <a:lnTo>
                      <a:pt x="632" y="405"/>
                    </a:lnTo>
                    <a:lnTo>
                      <a:pt x="633" y="392"/>
                    </a:lnTo>
                    <a:lnTo>
                      <a:pt x="633" y="378"/>
                    </a:lnTo>
                    <a:lnTo>
                      <a:pt x="631" y="365"/>
                    </a:lnTo>
                    <a:lnTo>
                      <a:pt x="626" y="353"/>
                    </a:lnTo>
                    <a:lnTo>
                      <a:pt x="620" y="341"/>
                    </a:lnTo>
                    <a:lnTo>
                      <a:pt x="612" y="330"/>
                    </a:lnTo>
                    <a:lnTo>
                      <a:pt x="604" y="319"/>
                    </a:lnTo>
                    <a:lnTo>
                      <a:pt x="604" y="3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306">
                <a:extLst>
                  <a:ext uri="{FF2B5EF4-FFF2-40B4-BE49-F238E27FC236}">
                    <a16:creationId xmlns:a16="http://schemas.microsoft.com/office/drawing/2014/main" id="{2D3D8545-3A4B-420B-B044-8FA61FC55D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654" y="2122486"/>
                <a:ext cx="104775" cy="80962"/>
              </a:xfrm>
              <a:custGeom>
                <a:avLst/>
                <a:gdLst>
                  <a:gd name="T0" fmla="*/ 299 w 329"/>
                  <a:gd name="T1" fmla="*/ 204 h 255"/>
                  <a:gd name="T2" fmla="*/ 175 w 329"/>
                  <a:gd name="T3" fmla="*/ 80 h 255"/>
                  <a:gd name="T4" fmla="*/ 172 w 329"/>
                  <a:gd name="T5" fmla="*/ 77 h 255"/>
                  <a:gd name="T6" fmla="*/ 170 w 329"/>
                  <a:gd name="T7" fmla="*/ 76 h 255"/>
                  <a:gd name="T8" fmla="*/ 167 w 329"/>
                  <a:gd name="T9" fmla="*/ 75 h 255"/>
                  <a:gd name="T10" fmla="*/ 164 w 329"/>
                  <a:gd name="T11" fmla="*/ 75 h 255"/>
                  <a:gd name="T12" fmla="*/ 161 w 329"/>
                  <a:gd name="T13" fmla="*/ 75 h 255"/>
                  <a:gd name="T14" fmla="*/ 158 w 329"/>
                  <a:gd name="T15" fmla="*/ 76 h 255"/>
                  <a:gd name="T16" fmla="*/ 156 w 329"/>
                  <a:gd name="T17" fmla="*/ 77 h 255"/>
                  <a:gd name="T18" fmla="*/ 154 w 329"/>
                  <a:gd name="T19" fmla="*/ 80 h 255"/>
                  <a:gd name="T20" fmla="*/ 30 w 329"/>
                  <a:gd name="T21" fmla="*/ 204 h 255"/>
                  <a:gd name="T22" fmla="*/ 30 w 329"/>
                  <a:gd name="T23" fmla="*/ 0 h 255"/>
                  <a:gd name="T24" fmla="*/ 0 w 329"/>
                  <a:gd name="T25" fmla="*/ 0 h 255"/>
                  <a:gd name="T26" fmla="*/ 0 w 329"/>
                  <a:gd name="T27" fmla="*/ 240 h 255"/>
                  <a:gd name="T28" fmla="*/ 1 w 329"/>
                  <a:gd name="T29" fmla="*/ 244 h 255"/>
                  <a:gd name="T30" fmla="*/ 2 w 329"/>
                  <a:gd name="T31" fmla="*/ 247 h 255"/>
                  <a:gd name="T32" fmla="*/ 5 w 329"/>
                  <a:gd name="T33" fmla="*/ 251 h 255"/>
                  <a:gd name="T34" fmla="*/ 9 w 329"/>
                  <a:gd name="T35" fmla="*/ 253 h 255"/>
                  <a:gd name="T36" fmla="*/ 14 w 329"/>
                  <a:gd name="T37" fmla="*/ 254 h 255"/>
                  <a:gd name="T38" fmla="*/ 18 w 329"/>
                  <a:gd name="T39" fmla="*/ 254 h 255"/>
                  <a:gd name="T40" fmla="*/ 21 w 329"/>
                  <a:gd name="T41" fmla="*/ 253 h 255"/>
                  <a:gd name="T42" fmla="*/ 25 w 329"/>
                  <a:gd name="T43" fmla="*/ 251 h 255"/>
                  <a:gd name="T44" fmla="*/ 164 w 329"/>
                  <a:gd name="T45" fmla="*/ 112 h 255"/>
                  <a:gd name="T46" fmla="*/ 303 w 329"/>
                  <a:gd name="T47" fmla="*/ 250 h 255"/>
                  <a:gd name="T48" fmla="*/ 306 w 329"/>
                  <a:gd name="T49" fmla="*/ 252 h 255"/>
                  <a:gd name="T50" fmla="*/ 308 w 329"/>
                  <a:gd name="T51" fmla="*/ 254 h 255"/>
                  <a:gd name="T52" fmla="*/ 311 w 329"/>
                  <a:gd name="T53" fmla="*/ 254 h 255"/>
                  <a:gd name="T54" fmla="*/ 314 w 329"/>
                  <a:gd name="T55" fmla="*/ 255 h 255"/>
                  <a:gd name="T56" fmla="*/ 316 w 329"/>
                  <a:gd name="T57" fmla="*/ 254 h 255"/>
                  <a:gd name="T58" fmla="*/ 319 w 329"/>
                  <a:gd name="T59" fmla="*/ 253 h 255"/>
                  <a:gd name="T60" fmla="*/ 323 w 329"/>
                  <a:gd name="T61" fmla="*/ 251 h 255"/>
                  <a:gd name="T62" fmla="*/ 326 w 329"/>
                  <a:gd name="T63" fmla="*/ 247 h 255"/>
                  <a:gd name="T64" fmla="*/ 328 w 329"/>
                  <a:gd name="T65" fmla="*/ 244 h 255"/>
                  <a:gd name="T66" fmla="*/ 329 w 329"/>
                  <a:gd name="T67" fmla="*/ 240 h 255"/>
                  <a:gd name="T68" fmla="*/ 329 w 329"/>
                  <a:gd name="T69" fmla="*/ 0 h 255"/>
                  <a:gd name="T70" fmla="*/ 299 w 329"/>
                  <a:gd name="T71" fmla="*/ 0 h 255"/>
                  <a:gd name="T72" fmla="*/ 299 w 329"/>
                  <a:gd name="T73" fmla="*/ 204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29" h="255">
                    <a:moveTo>
                      <a:pt x="299" y="204"/>
                    </a:moveTo>
                    <a:lnTo>
                      <a:pt x="175" y="80"/>
                    </a:lnTo>
                    <a:lnTo>
                      <a:pt x="172" y="77"/>
                    </a:lnTo>
                    <a:lnTo>
                      <a:pt x="170" y="76"/>
                    </a:lnTo>
                    <a:lnTo>
                      <a:pt x="167" y="75"/>
                    </a:lnTo>
                    <a:lnTo>
                      <a:pt x="164" y="75"/>
                    </a:lnTo>
                    <a:lnTo>
                      <a:pt x="161" y="75"/>
                    </a:lnTo>
                    <a:lnTo>
                      <a:pt x="158" y="76"/>
                    </a:lnTo>
                    <a:lnTo>
                      <a:pt x="156" y="77"/>
                    </a:lnTo>
                    <a:lnTo>
                      <a:pt x="154" y="80"/>
                    </a:lnTo>
                    <a:lnTo>
                      <a:pt x="30" y="204"/>
                    </a:lnTo>
                    <a:lnTo>
                      <a:pt x="30" y="0"/>
                    </a:lnTo>
                    <a:lnTo>
                      <a:pt x="0" y="0"/>
                    </a:lnTo>
                    <a:lnTo>
                      <a:pt x="0" y="240"/>
                    </a:lnTo>
                    <a:lnTo>
                      <a:pt x="1" y="244"/>
                    </a:lnTo>
                    <a:lnTo>
                      <a:pt x="2" y="247"/>
                    </a:lnTo>
                    <a:lnTo>
                      <a:pt x="5" y="251"/>
                    </a:lnTo>
                    <a:lnTo>
                      <a:pt x="9" y="253"/>
                    </a:lnTo>
                    <a:lnTo>
                      <a:pt x="14" y="254"/>
                    </a:lnTo>
                    <a:lnTo>
                      <a:pt x="18" y="254"/>
                    </a:lnTo>
                    <a:lnTo>
                      <a:pt x="21" y="253"/>
                    </a:lnTo>
                    <a:lnTo>
                      <a:pt x="25" y="251"/>
                    </a:lnTo>
                    <a:lnTo>
                      <a:pt x="164" y="112"/>
                    </a:lnTo>
                    <a:lnTo>
                      <a:pt x="303" y="250"/>
                    </a:lnTo>
                    <a:lnTo>
                      <a:pt x="306" y="252"/>
                    </a:lnTo>
                    <a:lnTo>
                      <a:pt x="308" y="254"/>
                    </a:lnTo>
                    <a:lnTo>
                      <a:pt x="311" y="254"/>
                    </a:lnTo>
                    <a:lnTo>
                      <a:pt x="314" y="255"/>
                    </a:lnTo>
                    <a:lnTo>
                      <a:pt x="316" y="254"/>
                    </a:lnTo>
                    <a:lnTo>
                      <a:pt x="319" y="253"/>
                    </a:lnTo>
                    <a:lnTo>
                      <a:pt x="323" y="251"/>
                    </a:lnTo>
                    <a:lnTo>
                      <a:pt x="326" y="247"/>
                    </a:lnTo>
                    <a:lnTo>
                      <a:pt x="328" y="244"/>
                    </a:lnTo>
                    <a:lnTo>
                      <a:pt x="329" y="240"/>
                    </a:lnTo>
                    <a:lnTo>
                      <a:pt x="329" y="0"/>
                    </a:lnTo>
                    <a:lnTo>
                      <a:pt x="299" y="0"/>
                    </a:lnTo>
                    <a:lnTo>
                      <a:pt x="299" y="2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307">
                <a:extLst>
                  <a:ext uri="{FF2B5EF4-FFF2-40B4-BE49-F238E27FC236}">
                    <a16:creationId xmlns:a16="http://schemas.microsoft.com/office/drawing/2014/main" id="{FC93F13A-7DED-4BCD-97F7-B33A0EE4EF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565900" y="1962150"/>
                <a:ext cx="114300" cy="114300"/>
              </a:xfrm>
              <a:custGeom>
                <a:avLst/>
                <a:gdLst>
                  <a:gd name="T0" fmla="*/ 240 w 358"/>
                  <a:gd name="T1" fmla="*/ 201 h 359"/>
                  <a:gd name="T2" fmla="*/ 239 w 358"/>
                  <a:gd name="T3" fmla="*/ 210 h 359"/>
                  <a:gd name="T4" fmla="*/ 271 w 358"/>
                  <a:gd name="T5" fmla="*/ 309 h 359"/>
                  <a:gd name="T6" fmla="*/ 184 w 358"/>
                  <a:gd name="T7" fmla="*/ 255 h 359"/>
                  <a:gd name="T8" fmla="*/ 175 w 358"/>
                  <a:gd name="T9" fmla="*/ 255 h 359"/>
                  <a:gd name="T10" fmla="*/ 86 w 358"/>
                  <a:gd name="T11" fmla="*/ 309 h 359"/>
                  <a:gd name="T12" fmla="*/ 120 w 358"/>
                  <a:gd name="T13" fmla="*/ 210 h 359"/>
                  <a:gd name="T14" fmla="*/ 117 w 358"/>
                  <a:gd name="T15" fmla="*/ 202 h 359"/>
                  <a:gd name="T16" fmla="*/ 51 w 358"/>
                  <a:gd name="T17" fmla="*/ 134 h 359"/>
                  <a:gd name="T18" fmla="*/ 123 w 358"/>
                  <a:gd name="T19" fmla="*/ 134 h 359"/>
                  <a:gd name="T20" fmla="*/ 130 w 358"/>
                  <a:gd name="T21" fmla="*/ 130 h 359"/>
                  <a:gd name="T22" fmla="*/ 179 w 358"/>
                  <a:gd name="T23" fmla="*/ 45 h 359"/>
                  <a:gd name="T24" fmla="*/ 229 w 358"/>
                  <a:gd name="T25" fmla="*/ 130 h 359"/>
                  <a:gd name="T26" fmla="*/ 235 w 358"/>
                  <a:gd name="T27" fmla="*/ 134 h 359"/>
                  <a:gd name="T28" fmla="*/ 308 w 358"/>
                  <a:gd name="T29" fmla="*/ 134 h 359"/>
                  <a:gd name="T30" fmla="*/ 344 w 358"/>
                  <a:gd name="T31" fmla="*/ 104 h 359"/>
                  <a:gd name="T32" fmla="*/ 192 w 358"/>
                  <a:gd name="T33" fmla="*/ 8 h 359"/>
                  <a:gd name="T34" fmla="*/ 187 w 358"/>
                  <a:gd name="T35" fmla="*/ 2 h 359"/>
                  <a:gd name="T36" fmla="*/ 179 w 358"/>
                  <a:gd name="T37" fmla="*/ 0 h 359"/>
                  <a:gd name="T38" fmla="*/ 172 w 358"/>
                  <a:gd name="T39" fmla="*/ 2 h 359"/>
                  <a:gd name="T40" fmla="*/ 167 w 358"/>
                  <a:gd name="T41" fmla="*/ 8 h 359"/>
                  <a:gd name="T42" fmla="*/ 15 w 358"/>
                  <a:gd name="T43" fmla="*/ 104 h 359"/>
                  <a:gd name="T44" fmla="*/ 6 w 358"/>
                  <a:gd name="T45" fmla="*/ 107 h 359"/>
                  <a:gd name="T46" fmla="*/ 1 w 358"/>
                  <a:gd name="T47" fmla="*/ 114 h 359"/>
                  <a:gd name="T48" fmla="*/ 0 w 358"/>
                  <a:gd name="T49" fmla="*/ 122 h 359"/>
                  <a:gd name="T50" fmla="*/ 4 w 358"/>
                  <a:gd name="T51" fmla="*/ 130 h 359"/>
                  <a:gd name="T52" fmla="*/ 46 w 358"/>
                  <a:gd name="T53" fmla="*/ 339 h 359"/>
                  <a:gd name="T54" fmla="*/ 46 w 358"/>
                  <a:gd name="T55" fmla="*/ 348 h 359"/>
                  <a:gd name="T56" fmla="*/ 50 w 358"/>
                  <a:gd name="T57" fmla="*/ 355 h 359"/>
                  <a:gd name="T58" fmla="*/ 59 w 358"/>
                  <a:gd name="T59" fmla="*/ 359 h 359"/>
                  <a:gd name="T60" fmla="*/ 67 w 358"/>
                  <a:gd name="T61" fmla="*/ 356 h 359"/>
                  <a:gd name="T62" fmla="*/ 291 w 358"/>
                  <a:gd name="T63" fmla="*/ 356 h 359"/>
                  <a:gd name="T64" fmla="*/ 299 w 358"/>
                  <a:gd name="T65" fmla="*/ 359 h 359"/>
                  <a:gd name="T66" fmla="*/ 308 w 358"/>
                  <a:gd name="T67" fmla="*/ 355 h 359"/>
                  <a:gd name="T68" fmla="*/ 313 w 358"/>
                  <a:gd name="T69" fmla="*/ 348 h 359"/>
                  <a:gd name="T70" fmla="*/ 313 w 358"/>
                  <a:gd name="T71" fmla="*/ 339 h 359"/>
                  <a:gd name="T72" fmla="*/ 354 w 358"/>
                  <a:gd name="T73" fmla="*/ 130 h 359"/>
                  <a:gd name="T74" fmla="*/ 358 w 358"/>
                  <a:gd name="T75" fmla="*/ 122 h 359"/>
                  <a:gd name="T76" fmla="*/ 357 w 358"/>
                  <a:gd name="T77" fmla="*/ 114 h 359"/>
                  <a:gd name="T78" fmla="*/ 352 w 358"/>
                  <a:gd name="T79" fmla="*/ 107 h 359"/>
                  <a:gd name="T80" fmla="*/ 344 w 358"/>
                  <a:gd name="T81" fmla="*/ 104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58" h="359">
                    <a:moveTo>
                      <a:pt x="244" y="198"/>
                    </a:moveTo>
                    <a:lnTo>
                      <a:pt x="240" y="201"/>
                    </a:lnTo>
                    <a:lnTo>
                      <a:pt x="239" y="206"/>
                    </a:lnTo>
                    <a:lnTo>
                      <a:pt x="239" y="210"/>
                    </a:lnTo>
                    <a:lnTo>
                      <a:pt x="239" y="214"/>
                    </a:lnTo>
                    <a:lnTo>
                      <a:pt x="271" y="309"/>
                    </a:lnTo>
                    <a:lnTo>
                      <a:pt x="187" y="256"/>
                    </a:lnTo>
                    <a:lnTo>
                      <a:pt x="184" y="255"/>
                    </a:lnTo>
                    <a:lnTo>
                      <a:pt x="179" y="254"/>
                    </a:lnTo>
                    <a:lnTo>
                      <a:pt x="175" y="255"/>
                    </a:lnTo>
                    <a:lnTo>
                      <a:pt x="171" y="256"/>
                    </a:lnTo>
                    <a:lnTo>
                      <a:pt x="86" y="309"/>
                    </a:lnTo>
                    <a:lnTo>
                      <a:pt x="118" y="214"/>
                    </a:lnTo>
                    <a:lnTo>
                      <a:pt x="120" y="210"/>
                    </a:lnTo>
                    <a:lnTo>
                      <a:pt x="118" y="206"/>
                    </a:lnTo>
                    <a:lnTo>
                      <a:pt x="117" y="202"/>
                    </a:lnTo>
                    <a:lnTo>
                      <a:pt x="115" y="198"/>
                    </a:lnTo>
                    <a:lnTo>
                      <a:pt x="51" y="134"/>
                    </a:lnTo>
                    <a:lnTo>
                      <a:pt x="120" y="134"/>
                    </a:lnTo>
                    <a:lnTo>
                      <a:pt x="123" y="134"/>
                    </a:lnTo>
                    <a:lnTo>
                      <a:pt x="127" y="132"/>
                    </a:lnTo>
                    <a:lnTo>
                      <a:pt x="130" y="130"/>
                    </a:lnTo>
                    <a:lnTo>
                      <a:pt x="132" y="127"/>
                    </a:lnTo>
                    <a:lnTo>
                      <a:pt x="179" y="45"/>
                    </a:lnTo>
                    <a:lnTo>
                      <a:pt x="226" y="127"/>
                    </a:lnTo>
                    <a:lnTo>
                      <a:pt x="229" y="130"/>
                    </a:lnTo>
                    <a:lnTo>
                      <a:pt x="232" y="132"/>
                    </a:lnTo>
                    <a:lnTo>
                      <a:pt x="235" y="134"/>
                    </a:lnTo>
                    <a:lnTo>
                      <a:pt x="239" y="134"/>
                    </a:lnTo>
                    <a:lnTo>
                      <a:pt x="308" y="134"/>
                    </a:lnTo>
                    <a:lnTo>
                      <a:pt x="244" y="198"/>
                    </a:lnTo>
                    <a:close/>
                    <a:moveTo>
                      <a:pt x="344" y="104"/>
                    </a:moveTo>
                    <a:lnTo>
                      <a:pt x="248" y="104"/>
                    </a:lnTo>
                    <a:lnTo>
                      <a:pt x="192" y="8"/>
                    </a:lnTo>
                    <a:lnTo>
                      <a:pt x="190" y="5"/>
                    </a:lnTo>
                    <a:lnTo>
                      <a:pt x="187" y="2"/>
                    </a:lnTo>
                    <a:lnTo>
                      <a:pt x="183" y="0"/>
                    </a:lnTo>
                    <a:lnTo>
                      <a:pt x="179" y="0"/>
                    </a:lnTo>
                    <a:lnTo>
                      <a:pt x="175" y="0"/>
                    </a:lnTo>
                    <a:lnTo>
                      <a:pt x="172" y="2"/>
                    </a:lnTo>
                    <a:lnTo>
                      <a:pt x="169" y="5"/>
                    </a:lnTo>
                    <a:lnTo>
                      <a:pt x="167" y="8"/>
                    </a:lnTo>
                    <a:lnTo>
                      <a:pt x="111" y="104"/>
                    </a:lnTo>
                    <a:lnTo>
                      <a:pt x="15" y="104"/>
                    </a:lnTo>
                    <a:lnTo>
                      <a:pt x="10" y="105"/>
                    </a:lnTo>
                    <a:lnTo>
                      <a:pt x="6" y="107"/>
                    </a:lnTo>
                    <a:lnTo>
                      <a:pt x="3" y="109"/>
                    </a:lnTo>
                    <a:lnTo>
                      <a:pt x="1" y="114"/>
                    </a:lnTo>
                    <a:lnTo>
                      <a:pt x="0" y="118"/>
                    </a:lnTo>
                    <a:lnTo>
                      <a:pt x="0" y="122"/>
                    </a:lnTo>
                    <a:lnTo>
                      <a:pt x="2" y="127"/>
                    </a:lnTo>
                    <a:lnTo>
                      <a:pt x="4" y="130"/>
                    </a:lnTo>
                    <a:lnTo>
                      <a:pt x="87" y="213"/>
                    </a:lnTo>
                    <a:lnTo>
                      <a:pt x="46" y="339"/>
                    </a:lnTo>
                    <a:lnTo>
                      <a:pt x="45" y="344"/>
                    </a:lnTo>
                    <a:lnTo>
                      <a:pt x="46" y="348"/>
                    </a:lnTo>
                    <a:lnTo>
                      <a:pt x="47" y="352"/>
                    </a:lnTo>
                    <a:lnTo>
                      <a:pt x="50" y="355"/>
                    </a:lnTo>
                    <a:lnTo>
                      <a:pt x="54" y="358"/>
                    </a:lnTo>
                    <a:lnTo>
                      <a:pt x="59" y="359"/>
                    </a:lnTo>
                    <a:lnTo>
                      <a:pt x="63" y="359"/>
                    </a:lnTo>
                    <a:lnTo>
                      <a:pt x="67" y="356"/>
                    </a:lnTo>
                    <a:lnTo>
                      <a:pt x="179" y="287"/>
                    </a:lnTo>
                    <a:lnTo>
                      <a:pt x="291" y="356"/>
                    </a:lnTo>
                    <a:lnTo>
                      <a:pt x="295" y="359"/>
                    </a:lnTo>
                    <a:lnTo>
                      <a:pt x="299" y="359"/>
                    </a:lnTo>
                    <a:lnTo>
                      <a:pt x="303" y="358"/>
                    </a:lnTo>
                    <a:lnTo>
                      <a:pt x="308" y="355"/>
                    </a:lnTo>
                    <a:lnTo>
                      <a:pt x="311" y="352"/>
                    </a:lnTo>
                    <a:lnTo>
                      <a:pt x="313" y="348"/>
                    </a:lnTo>
                    <a:lnTo>
                      <a:pt x="314" y="344"/>
                    </a:lnTo>
                    <a:lnTo>
                      <a:pt x="313" y="339"/>
                    </a:lnTo>
                    <a:lnTo>
                      <a:pt x="271" y="213"/>
                    </a:lnTo>
                    <a:lnTo>
                      <a:pt x="354" y="130"/>
                    </a:lnTo>
                    <a:lnTo>
                      <a:pt x="357" y="127"/>
                    </a:lnTo>
                    <a:lnTo>
                      <a:pt x="358" y="122"/>
                    </a:lnTo>
                    <a:lnTo>
                      <a:pt x="358" y="118"/>
                    </a:lnTo>
                    <a:lnTo>
                      <a:pt x="357" y="114"/>
                    </a:lnTo>
                    <a:lnTo>
                      <a:pt x="355" y="109"/>
                    </a:lnTo>
                    <a:lnTo>
                      <a:pt x="352" y="107"/>
                    </a:lnTo>
                    <a:lnTo>
                      <a:pt x="348" y="105"/>
                    </a:lnTo>
                    <a:lnTo>
                      <a:pt x="344" y="104"/>
                    </a:lnTo>
                    <a:lnTo>
                      <a:pt x="344" y="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3" name="Freeform 146">
              <a:extLst>
                <a:ext uri="{FF2B5EF4-FFF2-40B4-BE49-F238E27FC236}">
                  <a16:creationId xmlns:a16="http://schemas.microsoft.com/office/drawing/2014/main" id="{B8C14830-3012-4DD5-9D18-7EFB9507D3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3631" y="4801451"/>
              <a:ext cx="209262" cy="285493"/>
            </a:xfrm>
            <a:custGeom>
              <a:avLst/>
              <a:gdLst>
                <a:gd name="T0" fmla="*/ 197 w 561"/>
                <a:gd name="T1" fmla="*/ 636 h 764"/>
                <a:gd name="T2" fmla="*/ 365 w 561"/>
                <a:gd name="T3" fmla="*/ 636 h 764"/>
                <a:gd name="T4" fmla="*/ 89 w 561"/>
                <a:gd name="T5" fmla="*/ 738 h 764"/>
                <a:gd name="T6" fmla="*/ 338 w 561"/>
                <a:gd name="T7" fmla="*/ 403 h 764"/>
                <a:gd name="T8" fmla="*/ 403 w 561"/>
                <a:gd name="T9" fmla="*/ 437 h 764"/>
                <a:gd name="T10" fmla="*/ 449 w 561"/>
                <a:gd name="T11" fmla="*/ 493 h 764"/>
                <a:gd name="T12" fmla="*/ 470 w 561"/>
                <a:gd name="T13" fmla="*/ 566 h 764"/>
                <a:gd name="T14" fmla="*/ 290 w 561"/>
                <a:gd name="T15" fmla="*/ 525 h 764"/>
                <a:gd name="T16" fmla="*/ 272 w 561"/>
                <a:gd name="T17" fmla="*/ 525 h 764"/>
                <a:gd name="T18" fmla="*/ 90 w 561"/>
                <a:gd name="T19" fmla="*/ 566 h 764"/>
                <a:gd name="T20" fmla="*/ 112 w 561"/>
                <a:gd name="T21" fmla="*/ 494 h 764"/>
                <a:gd name="T22" fmla="*/ 158 w 561"/>
                <a:gd name="T23" fmla="*/ 437 h 764"/>
                <a:gd name="T24" fmla="*/ 223 w 561"/>
                <a:gd name="T25" fmla="*/ 403 h 764"/>
                <a:gd name="T26" fmla="*/ 137 w 561"/>
                <a:gd name="T27" fmla="*/ 305 h 764"/>
                <a:gd name="T28" fmla="*/ 379 w 561"/>
                <a:gd name="T29" fmla="*/ 343 h 764"/>
                <a:gd name="T30" fmla="*/ 333 w 561"/>
                <a:gd name="T31" fmla="*/ 362 h 764"/>
                <a:gd name="T32" fmla="*/ 291 w 561"/>
                <a:gd name="T33" fmla="*/ 369 h 764"/>
                <a:gd name="T34" fmla="*/ 249 w 561"/>
                <a:gd name="T35" fmla="*/ 366 h 764"/>
                <a:gd name="T36" fmla="*/ 209 w 561"/>
                <a:gd name="T37" fmla="*/ 356 h 764"/>
                <a:gd name="T38" fmla="*/ 151 w 561"/>
                <a:gd name="T39" fmla="*/ 319 h 764"/>
                <a:gd name="T40" fmla="*/ 471 w 561"/>
                <a:gd name="T41" fmla="*/ 178 h 764"/>
                <a:gd name="T42" fmla="*/ 464 w 561"/>
                <a:gd name="T43" fmla="*/ 232 h 764"/>
                <a:gd name="T44" fmla="*/ 443 w 561"/>
                <a:gd name="T45" fmla="*/ 280 h 764"/>
                <a:gd name="T46" fmla="*/ 101 w 561"/>
                <a:gd name="T47" fmla="*/ 245 h 764"/>
                <a:gd name="T48" fmla="*/ 90 w 561"/>
                <a:gd name="T49" fmla="*/ 192 h 764"/>
                <a:gd name="T50" fmla="*/ 497 w 561"/>
                <a:gd name="T51" fmla="*/ 738 h 764"/>
                <a:gd name="T52" fmla="*/ 491 w 561"/>
                <a:gd name="T53" fmla="*/ 534 h 764"/>
                <a:gd name="T54" fmla="*/ 466 w 561"/>
                <a:gd name="T55" fmla="*/ 472 h 764"/>
                <a:gd name="T56" fmla="*/ 425 w 561"/>
                <a:gd name="T57" fmla="*/ 422 h 764"/>
                <a:gd name="T58" fmla="*/ 370 w 561"/>
                <a:gd name="T59" fmla="*/ 388 h 764"/>
                <a:gd name="T60" fmla="*/ 399 w 561"/>
                <a:gd name="T61" fmla="*/ 360 h 764"/>
                <a:gd name="T62" fmla="*/ 448 w 561"/>
                <a:gd name="T63" fmla="*/ 318 h 764"/>
                <a:gd name="T64" fmla="*/ 481 w 561"/>
                <a:gd name="T65" fmla="*/ 262 h 764"/>
                <a:gd name="T66" fmla="*/ 496 w 561"/>
                <a:gd name="T67" fmla="*/ 196 h 764"/>
                <a:gd name="T68" fmla="*/ 553 w 561"/>
                <a:gd name="T69" fmla="*/ 25 h 764"/>
                <a:gd name="T70" fmla="*/ 559 w 561"/>
                <a:gd name="T71" fmla="*/ 8 h 764"/>
                <a:gd name="T72" fmla="*/ 484 w 561"/>
                <a:gd name="T73" fmla="*/ 0 h 764"/>
                <a:gd name="T74" fmla="*/ 4 w 561"/>
                <a:gd name="T75" fmla="*/ 3 h 764"/>
                <a:gd name="T76" fmla="*/ 4 w 561"/>
                <a:gd name="T77" fmla="*/ 22 h 764"/>
                <a:gd name="T78" fmla="*/ 64 w 561"/>
                <a:gd name="T79" fmla="*/ 178 h 764"/>
                <a:gd name="T80" fmla="*/ 73 w 561"/>
                <a:gd name="T81" fmla="*/ 242 h 764"/>
                <a:gd name="T82" fmla="*/ 99 w 561"/>
                <a:gd name="T83" fmla="*/ 298 h 764"/>
                <a:gd name="T84" fmla="*/ 122 w 561"/>
                <a:gd name="T85" fmla="*/ 328 h 764"/>
                <a:gd name="T86" fmla="*/ 176 w 561"/>
                <a:gd name="T87" fmla="*/ 369 h 764"/>
                <a:gd name="T88" fmla="*/ 176 w 561"/>
                <a:gd name="T89" fmla="*/ 395 h 764"/>
                <a:gd name="T90" fmla="*/ 125 w 561"/>
                <a:gd name="T91" fmla="*/ 435 h 764"/>
                <a:gd name="T92" fmla="*/ 87 w 561"/>
                <a:gd name="T93" fmla="*/ 488 h 764"/>
                <a:gd name="T94" fmla="*/ 67 w 561"/>
                <a:gd name="T95" fmla="*/ 551 h 764"/>
                <a:gd name="T96" fmla="*/ 13 w 561"/>
                <a:gd name="T97" fmla="*/ 738 h 764"/>
                <a:gd name="T98" fmla="*/ 0 w 561"/>
                <a:gd name="T99" fmla="*/ 751 h 764"/>
                <a:gd name="T100" fmla="*/ 13 w 561"/>
                <a:gd name="T101" fmla="*/ 764 h 764"/>
                <a:gd name="T102" fmla="*/ 553 w 561"/>
                <a:gd name="T103" fmla="*/ 763 h 764"/>
                <a:gd name="T104" fmla="*/ 559 w 561"/>
                <a:gd name="T105" fmla="*/ 747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61" h="764">
                  <a:moveTo>
                    <a:pt x="89" y="738"/>
                  </a:moveTo>
                  <a:lnTo>
                    <a:pt x="89" y="637"/>
                  </a:lnTo>
                  <a:lnTo>
                    <a:pt x="191" y="637"/>
                  </a:lnTo>
                  <a:lnTo>
                    <a:pt x="197" y="636"/>
                  </a:lnTo>
                  <a:lnTo>
                    <a:pt x="201" y="633"/>
                  </a:lnTo>
                  <a:lnTo>
                    <a:pt x="280" y="554"/>
                  </a:lnTo>
                  <a:lnTo>
                    <a:pt x="361" y="633"/>
                  </a:lnTo>
                  <a:lnTo>
                    <a:pt x="365" y="636"/>
                  </a:lnTo>
                  <a:lnTo>
                    <a:pt x="369" y="637"/>
                  </a:lnTo>
                  <a:lnTo>
                    <a:pt x="471" y="637"/>
                  </a:lnTo>
                  <a:lnTo>
                    <a:pt x="471" y="738"/>
                  </a:lnTo>
                  <a:lnTo>
                    <a:pt x="89" y="738"/>
                  </a:lnTo>
                  <a:close/>
                  <a:moveTo>
                    <a:pt x="280" y="394"/>
                  </a:moveTo>
                  <a:lnTo>
                    <a:pt x="301" y="395"/>
                  </a:lnTo>
                  <a:lnTo>
                    <a:pt x="320" y="399"/>
                  </a:lnTo>
                  <a:lnTo>
                    <a:pt x="338" y="403"/>
                  </a:lnTo>
                  <a:lnTo>
                    <a:pt x="355" y="409"/>
                  </a:lnTo>
                  <a:lnTo>
                    <a:pt x="373" y="417"/>
                  </a:lnTo>
                  <a:lnTo>
                    <a:pt x="389" y="427"/>
                  </a:lnTo>
                  <a:lnTo>
                    <a:pt x="403" y="437"/>
                  </a:lnTo>
                  <a:lnTo>
                    <a:pt x="417" y="449"/>
                  </a:lnTo>
                  <a:lnTo>
                    <a:pt x="428" y="463"/>
                  </a:lnTo>
                  <a:lnTo>
                    <a:pt x="439" y="478"/>
                  </a:lnTo>
                  <a:lnTo>
                    <a:pt x="449" y="493"/>
                  </a:lnTo>
                  <a:lnTo>
                    <a:pt x="456" y="510"/>
                  </a:lnTo>
                  <a:lnTo>
                    <a:pt x="463" y="527"/>
                  </a:lnTo>
                  <a:lnTo>
                    <a:pt x="467" y="547"/>
                  </a:lnTo>
                  <a:lnTo>
                    <a:pt x="470" y="566"/>
                  </a:lnTo>
                  <a:lnTo>
                    <a:pt x="471" y="585"/>
                  </a:lnTo>
                  <a:lnTo>
                    <a:pt x="471" y="611"/>
                  </a:lnTo>
                  <a:lnTo>
                    <a:pt x="375" y="611"/>
                  </a:lnTo>
                  <a:lnTo>
                    <a:pt x="290" y="525"/>
                  </a:lnTo>
                  <a:lnTo>
                    <a:pt x="286" y="523"/>
                  </a:lnTo>
                  <a:lnTo>
                    <a:pt x="280" y="522"/>
                  </a:lnTo>
                  <a:lnTo>
                    <a:pt x="276" y="523"/>
                  </a:lnTo>
                  <a:lnTo>
                    <a:pt x="272" y="525"/>
                  </a:lnTo>
                  <a:lnTo>
                    <a:pt x="186" y="611"/>
                  </a:lnTo>
                  <a:lnTo>
                    <a:pt x="89" y="611"/>
                  </a:lnTo>
                  <a:lnTo>
                    <a:pt x="89" y="585"/>
                  </a:lnTo>
                  <a:lnTo>
                    <a:pt x="90" y="566"/>
                  </a:lnTo>
                  <a:lnTo>
                    <a:pt x="93" y="547"/>
                  </a:lnTo>
                  <a:lnTo>
                    <a:pt x="98" y="529"/>
                  </a:lnTo>
                  <a:lnTo>
                    <a:pt x="104" y="510"/>
                  </a:lnTo>
                  <a:lnTo>
                    <a:pt x="112" y="494"/>
                  </a:lnTo>
                  <a:lnTo>
                    <a:pt x="121" y="478"/>
                  </a:lnTo>
                  <a:lnTo>
                    <a:pt x="132" y="463"/>
                  </a:lnTo>
                  <a:lnTo>
                    <a:pt x="145" y="450"/>
                  </a:lnTo>
                  <a:lnTo>
                    <a:pt x="158" y="437"/>
                  </a:lnTo>
                  <a:lnTo>
                    <a:pt x="173" y="427"/>
                  </a:lnTo>
                  <a:lnTo>
                    <a:pt x="189" y="417"/>
                  </a:lnTo>
                  <a:lnTo>
                    <a:pt x="205" y="409"/>
                  </a:lnTo>
                  <a:lnTo>
                    <a:pt x="223" y="403"/>
                  </a:lnTo>
                  <a:lnTo>
                    <a:pt x="242" y="399"/>
                  </a:lnTo>
                  <a:lnTo>
                    <a:pt x="261" y="395"/>
                  </a:lnTo>
                  <a:lnTo>
                    <a:pt x="280" y="394"/>
                  </a:lnTo>
                  <a:close/>
                  <a:moveTo>
                    <a:pt x="137" y="305"/>
                  </a:moveTo>
                  <a:lnTo>
                    <a:pt x="424" y="305"/>
                  </a:lnTo>
                  <a:lnTo>
                    <a:pt x="411" y="319"/>
                  </a:lnTo>
                  <a:lnTo>
                    <a:pt x="395" y="332"/>
                  </a:lnTo>
                  <a:lnTo>
                    <a:pt x="379" y="343"/>
                  </a:lnTo>
                  <a:lnTo>
                    <a:pt x="362" y="352"/>
                  </a:lnTo>
                  <a:lnTo>
                    <a:pt x="352" y="356"/>
                  </a:lnTo>
                  <a:lnTo>
                    <a:pt x="343" y="359"/>
                  </a:lnTo>
                  <a:lnTo>
                    <a:pt x="333" y="362"/>
                  </a:lnTo>
                  <a:lnTo>
                    <a:pt x="323" y="364"/>
                  </a:lnTo>
                  <a:lnTo>
                    <a:pt x="312" y="366"/>
                  </a:lnTo>
                  <a:lnTo>
                    <a:pt x="302" y="369"/>
                  </a:lnTo>
                  <a:lnTo>
                    <a:pt x="291" y="369"/>
                  </a:lnTo>
                  <a:lnTo>
                    <a:pt x="280" y="370"/>
                  </a:lnTo>
                  <a:lnTo>
                    <a:pt x="270" y="369"/>
                  </a:lnTo>
                  <a:lnTo>
                    <a:pt x="259" y="369"/>
                  </a:lnTo>
                  <a:lnTo>
                    <a:pt x="249" y="366"/>
                  </a:lnTo>
                  <a:lnTo>
                    <a:pt x="238" y="364"/>
                  </a:lnTo>
                  <a:lnTo>
                    <a:pt x="229" y="362"/>
                  </a:lnTo>
                  <a:lnTo>
                    <a:pt x="219" y="359"/>
                  </a:lnTo>
                  <a:lnTo>
                    <a:pt x="209" y="356"/>
                  </a:lnTo>
                  <a:lnTo>
                    <a:pt x="200" y="352"/>
                  </a:lnTo>
                  <a:lnTo>
                    <a:pt x="183" y="343"/>
                  </a:lnTo>
                  <a:lnTo>
                    <a:pt x="166" y="332"/>
                  </a:lnTo>
                  <a:lnTo>
                    <a:pt x="151" y="319"/>
                  </a:lnTo>
                  <a:lnTo>
                    <a:pt x="137" y="305"/>
                  </a:lnTo>
                  <a:close/>
                  <a:moveTo>
                    <a:pt x="89" y="25"/>
                  </a:moveTo>
                  <a:lnTo>
                    <a:pt x="471" y="25"/>
                  </a:lnTo>
                  <a:lnTo>
                    <a:pt x="471" y="178"/>
                  </a:lnTo>
                  <a:lnTo>
                    <a:pt x="471" y="192"/>
                  </a:lnTo>
                  <a:lnTo>
                    <a:pt x="469" y="206"/>
                  </a:lnTo>
                  <a:lnTo>
                    <a:pt x="467" y="219"/>
                  </a:lnTo>
                  <a:lnTo>
                    <a:pt x="464" y="232"/>
                  </a:lnTo>
                  <a:lnTo>
                    <a:pt x="460" y="245"/>
                  </a:lnTo>
                  <a:lnTo>
                    <a:pt x="455" y="257"/>
                  </a:lnTo>
                  <a:lnTo>
                    <a:pt x="450" y="269"/>
                  </a:lnTo>
                  <a:lnTo>
                    <a:pt x="443" y="280"/>
                  </a:lnTo>
                  <a:lnTo>
                    <a:pt x="118" y="280"/>
                  </a:lnTo>
                  <a:lnTo>
                    <a:pt x="112" y="269"/>
                  </a:lnTo>
                  <a:lnTo>
                    <a:pt x="106" y="257"/>
                  </a:lnTo>
                  <a:lnTo>
                    <a:pt x="101" y="245"/>
                  </a:lnTo>
                  <a:lnTo>
                    <a:pt x="97" y="232"/>
                  </a:lnTo>
                  <a:lnTo>
                    <a:pt x="93" y="219"/>
                  </a:lnTo>
                  <a:lnTo>
                    <a:pt x="91" y="206"/>
                  </a:lnTo>
                  <a:lnTo>
                    <a:pt x="90" y="192"/>
                  </a:lnTo>
                  <a:lnTo>
                    <a:pt x="89" y="178"/>
                  </a:lnTo>
                  <a:lnTo>
                    <a:pt x="89" y="25"/>
                  </a:lnTo>
                  <a:close/>
                  <a:moveTo>
                    <a:pt x="548" y="738"/>
                  </a:moveTo>
                  <a:lnTo>
                    <a:pt x="497" y="738"/>
                  </a:lnTo>
                  <a:lnTo>
                    <a:pt x="497" y="585"/>
                  </a:lnTo>
                  <a:lnTo>
                    <a:pt x="496" y="567"/>
                  </a:lnTo>
                  <a:lnTo>
                    <a:pt x="494" y="550"/>
                  </a:lnTo>
                  <a:lnTo>
                    <a:pt x="491" y="534"/>
                  </a:lnTo>
                  <a:lnTo>
                    <a:pt x="486" y="517"/>
                  </a:lnTo>
                  <a:lnTo>
                    <a:pt x="481" y="502"/>
                  </a:lnTo>
                  <a:lnTo>
                    <a:pt x="474" y="487"/>
                  </a:lnTo>
                  <a:lnTo>
                    <a:pt x="466" y="472"/>
                  </a:lnTo>
                  <a:lnTo>
                    <a:pt x="457" y="459"/>
                  </a:lnTo>
                  <a:lnTo>
                    <a:pt x="448" y="446"/>
                  </a:lnTo>
                  <a:lnTo>
                    <a:pt x="437" y="434"/>
                  </a:lnTo>
                  <a:lnTo>
                    <a:pt x="425" y="422"/>
                  </a:lnTo>
                  <a:lnTo>
                    <a:pt x="412" y="413"/>
                  </a:lnTo>
                  <a:lnTo>
                    <a:pt x="399" y="403"/>
                  </a:lnTo>
                  <a:lnTo>
                    <a:pt x="386" y="395"/>
                  </a:lnTo>
                  <a:lnTo>
                    <a:pt x="370" y="388"/>
                  </a:lnTo>
                  <a:lnTo>
                    <a:pt x="355" y="381"/>
                  </a:lnTo>
                  <a:lnTo>
                    <a:pt x="370" y="376"/>
                  </a:lnTo>
                  <a:lnTo>
                    <a:pt x="386" y="369"/>
                  </a:lnTo>
                  <a:lnTo>
                    <a:pt x="399" y="360"/>
                  </a:lnTo>
                  <a:lnTo>
                    <a:pt x="412" y="351"/>
                  </a:lnTo>
                  <a:lnTo>
                    <a:pt x="425" y="341"/>
                  </a:lnTo>
                  <a:lnTo>
                    <a:pt x="437" y="330"/>
                  </a:lnTo>
                  <a:lnTo>
                    <a:pt x="448" y="318"/>
                  </a:lnTo>
                  <a:lnTo>
                    <a:pt x="457" y="305"/>
                  </a:lnTo>
                  <a:lnTo>
                    <a:pt x="466" y="291"/>
                  </a:lnTo>
                  <a:lnTo>
                    <a:pt x="474" y="277"/>
                  </a:lnTo>
                  <a:lnTo>
                    <a:pt x="481" y="262"/>
                  </a:lnTo>
                  <a:lnTo>
                    <a:pt x="486" y="246"/>
                  </a:lnTo>
                  <a:lnTo>
                    <a:pt x="491" y="230"/>
                  </a:lnTo>
                  <a:lnTo>
                    <a:pt x="494" y="214"/>
                  </a:lnTo>
                  <a:lnTo>
                    <a:pt x="496" y="196"/>
                  </a:lnTo>
                  <a:lnTo>
                    <a:pt x="497" y="178"/>
                  </a:lnTo>
                  <a:lnTo>
                    <a:pt x="497" y="25"/>
                  </a:lnTo>
                  <a:lnTo>
                    <a:pt x="548" y="25"/>
                  </a:lnTo>
                  <a:lnTo>
                    <a:pt x="553" y="25"/>
                  </a:lnTo>
                  <a:lnTo>
                    <a:pt x="557" y="22"/>
                  </a:lnTo>
                  <a:lnTo>
                    <a:pt x="559" y="17"/>
                  </a:lnTo>
                  <a:lnTo>
                    <a:pt x="561" y="13"/>
                  </a:lnTo>
                  <a:lnTo>
                    <a:pt x="559" y="8"/>
                  </a:lnTo>
                  <a:lnTo>
                    <a:pt x="557" y="3"/>
                  </a:lnTo>
                  <a:lnTo>
                    <a:pt x="553" y="1"/>
                  </a:lnTo>
                  <a:lnTo>
                    <a:pt x="548" y="0"/>
                  </a:lnTo>
                  <a:lnTo>
                    <a:pt x="484" y="0"/>
                  </a:lnTo>
                  <a:lnTo>
                    <a:pt x="76" y="0"/>
                  </a:lnTo>
                  <a:lnTo>
                    <a:pt x="13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8"/>
                  </a:lnTo>
                  <a:lnTo>
                    <a:pt x="0" y="13"/>
                  </a:lnTo>
                  <a:lnTo>
                    <a:pt x="1" y="17"/>
                  </a:lnTo>
                  <a:lnTo>
                    <a:pt x="4" y="22"/>
                  </a:lnTo>
                  <a:lnTo>
                    <a:pt x="8" y="25"/>
                  </a:lnTo>
                  <a:lnTo>
                    <a:pt x="13" y="25"/>
                  </a:lnTo>
                  <a:lnTo>
                    <a:pt x="64" y="25"/>
                  </a:lnTo>
                  <a:lnTo>
                    <a:pt x="64" y="178"/>
                  </a:lnTo>
                  <a:lnTo>
                    <a:pt x="64" y="195"/>
                  </a:lnTo>
                  <a:lnTo>
                    <a:pt x="67" y="211"/>
                  </a:lnTo>
                  <a:lnTo>
                    <a:pt x="69" y="227"/>
                  </a:lnTo>
                  <a:lnTo>
                    <a:pt x="73" y="242"/>
                  </a:lnTo>
                  <a:lnTo>
                    <a:pt x="78" y="257"/>
                  </a:lnTo>
                  <a:lnTo>
                    <a:pt x="84" y="271"/>
                  </a:lnTo>
                  <a:lnTo>
                    <a:pt x="91" y="285"/>
                  </a:lnTo>
                  <a:lnTo>
                    <a:pt x="99" y="298"/>
                  </a:lnTo>
                  <a:lnTo>
                    <a:pt x="100" y="301"/>
                  </a:lnTo>
                  <a:lnTo>
                    <a:pt x="102" y="303"/>
                  </a:lnTo>
                  <a:lnTo>
                    <a:pt x="112" y="316"/>
                  </a:lnTo>
                  <a:lnTo>
                    <a:pt x="122" y="328"/>
                  </a:lnTo>
                  <a:lnTo>
                    <a:pt x="135" y="340"/>
                  </a:lnTo>
                  <a:lnTo>
                    <a:pt x="147" y="350"/>
                  </a:lnTo>
                  <a:lnTo>
                    <a:pt x="161" y="360"/>
                  </a:lnTo>
                  <a:lnTo>
                    <a:pt x="176" y="369"/>
                  </a:lnTo>
                  <a:lnTo>
                    <a:pt x="191" y="376"/>
                  </a:lnTo>
                  <a:lnTo>
                    <a:pt x="206" y="381"/>
                  </a:lnTo>
                  <a:lnTo>
                    <a:pt x="191" y="388"/>
                  </a:lnTo>
                  <a:lnTo>
                    <a:pt x="176" y="395"/>
                  </a:lnTo>
                  <a:lnTo>
                    <a:pt x="162" y="404"/>
                  </a:lnTo>
                  <a:lnTo>
                    <a:pt x="149" y="414"/>
                  </a:lnTo>
                  <a:lnTo>
                    <a:pt x="136" y="423"/>
                  </a:lnTo>
                  <a:lnTo>
                    <a:pt x="125" y="435"/>
                  </a:lnTo>
                  <a:lnTo>
                    <a:pt x="114" y="447"/>
                  </a:lnTo>
                  <a:lnTo>
                    <a:pt x="104" y="460"/>
                  </a:lnTo>
                  <a:lnTo>
                    <a:pt x="95" y="474"/>
                  </a:lnTo>
                  <a:lnTo>
                    <a:pt x="87" y="488"/>
                  </a:lnTo>
                  <a:lnTo>
                    <a:pt x="81" y="503"/>
                  </a:lnTo>
                  <a:lnTo>
                    <a:pt x="74" y="518"/>
                  </a:lnTo>
                  <a:lnTo>
                    <a:pt x="70" y="534"/>
                  </a:lnTo>
                  <a:lnTo>
                    <a:pt x="67" y="551"/>
                  </a:lnTo>
                  <a:lnTo>
                    <a:pt x="64" y="568"/>
                  </a:lnTo>
                  <a:lnTo>
                    <a:pt x="64" y="585"/>
                  </a:lnTo>
                  <a:lnTo>
                    <a:pt x="64" y="738"/>
                  </a:lnTo>
                  <a:lnTo>
                    <a:pt x="13" y="738"/>
                  </a:lnTo>
                  <a:lnTo>
                    <a:pt x="8" y="739"/>
                  </a:lnTo>
                  <a:lnTo>
                    <a:pt x="4" y="742"/>
                  </a:lnTo>
                  <a:lnTo>
                    <a:pt x="1" y="747"/>
                  </a:lnTo>
                  <a:lnTo>
                    <a:pt x="0" y="751"/>
                  </a:lnTo>
                  <a:lnTo>
                    <a:pt x="1" y="756"/>
                  </a:lnTo>
                  <a:lnTo>
                    <a:pt x="4" y="760"/>
                  </a:lnTo>
                  <a:lnTo>
                    <a:pt x="8" y="763"/>
                  </a:lnTo>
                  <a:lnTo>
                    <a:pt x="13" y="764"/>
                  </a:lnTo>
                  <a:lnTo>
                    <a:pt x="76" y="764"/>
                  </a:lnTo>
                  <a:lnTo>
                    <a:pt x="484" y="764"/>
                  </a:lnTo>
                  <a:lnTo>
                    <a:pt x="548" y="764"/>
                  </a:lnTo>
                  <a:lnTo>
                    <a:pt x="553" y="763"/>
                  </a:lnTo>
                  <a:lnTo>
                    <a:pt x="557" y="760"/>
                  </a:lnTo>
                  <a:lnTo>
                    <a:pt x="559" y="756"/>
                  </a:lnTo>
                  <a:lnTo>
                    <a:pt x="561" y="751"/>
                  </a:lnTo>
                  <a:lnTo>
                    <a:pt x="559" y="747"/>
                  </a:lnTo>
                  <a:lnTo>
                    <a:pt x="557" y="742"/>
                  </a:lnTo>
                  <a:lnTo>
                    <a:pt x="553" y="739"/>
                  </a:lnTo>
                  <a:lnTo>
                    <a:pt x="548" y="7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EEC503B0-0086-41CF-8F08-B2FA629628F8}"/>
              </a:ext>
            </a:extLst>
          </p:cNvPr>
          <p:cNvGrpSpPr/>
          <p:nvPr/>
        </p:nvGrpSpPr>
        <p:grpSpPr>
          <a:xfrm>
            <a:off x="1596886" y="4605643"/>
            <a:ext cx="2272417" cy="677109"/>
            <a:chOff x="1207250" y="2540495"/>
            <a:chExt cx="2272417" cy="677109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0FD14E7F-37EB-4D01-9E5B-1FB1BE7BA394}"/>
                </a:ext>
              </a:extLst>
            </p:cNvPr>
            <p:cNvSpPr txBox="1"/>
            <p:nvPr/>
          </p:nvSpPr>
          <p:spPr>
            <a:xfrm>
              <a:off x="1207250" y="2540495"/>
              <a:ext cx="1246495" cy="369332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</a:rPr>
                <a:t>请输入标题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15B45609-5845-4688-ACA9-38CCB5856E25}"/>
                </a:ext>
              </a:extLst>
            </p:cNvPr>
            <p:cNvSpPr txBox="1"/>
            <p:nvPr/>
          </p:nvSpPr>
          <p:spPr>
            <a:xfrm>
              <a:off x="1207250" y="2909827"/>
              <a:ext cx="2272417" cy="307777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zh-CN" altLang="en-US" sz="1400" spc="300" dirty="0">
                  <a:solidFill>
                    <a:schemeClr val="bg1"/>
                  </a:solidFill>
                </a:rPr>
                <a:t>请输入详细的文本信息</a:t>
              </a:r>
            </a:p>
          </p:txBody>
        </p:sp>
      </p:grpSp>
      <p:sp>
        <p:nvSpPr>
          <p:cNvPr id="41" name="椭圆 40">
            <a:extLst>
              <a:ext uri="{FF2B5EF4-FFF2-40B4-BE49-F238E27FC236}">
                <a16:creationId xmlns:a16="http://schemas.microsoft.com/office/drawing/2014/main" id="{50DB5E07-6BC6-4FC2-9B72-EBE4EAC3C544}"/>
              </a:ext>
            </a:extLst>
          </p:cNvPr>
          <p:cNvSpPr/>
          <p:nvPr/>
        </p:nvSpPr>
        <p:spPr>
          <a:xfrm>
            <a:off x="812800" y="4658735"/>
            <a:ext cx="570924" cy="570924"/>
          </a:xfrm>
          <a:prstGeom prst="ellipse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D709AC78-F4F9-4D80-B0AC-C5568A9A9DEF}"/>
              </a:ext>
            </a:extLst>
          </p:cNvPr>
          <p:cNvSpPr/>
          <p:nvPr/>
        </p:nvSpPr>
        <p:spPr>
          <a:xfrm>
            <a:off x="5823848" y="686691"/>
            <a:ext cx="5484618" cy="5484618"/>
          </a:xfrm>
          <a:prstGeom prst="rect">
            <a:avLst/>
          </a:prstGeom>
          <a:solidFill>
            <a:srgbClr val="1482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23DE1612-25A6-4A8B-BF1C-2ECD9856EF0E}"/>
              </a:ext>
            </a:extLst>
          </p:cNvPr>
          <p:cNvSpPr/>
          <p:nvPr/>
        </p:nvSpPr>
        <p:spPr>
          <a:xfrm>
            <a:off x="5823848" y="2011680"/>
            <a:ext cx="4159628" cy="4159628"/>
          </a:xfrm>
          <a:prstGeom prst="rect">
            <a:avLst/>
          </a:prstGeom>
          <a:solidFill>
            <a:srgbClr val="179B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3818F5BC-9626-43BE-A7EF-18ED12131BFE}"/>
              </a:ext>
            </a:extLst>
          </p:cNvPr>
          <p:cNvSpPr/>
          <p:nvPr/>
        </p:nvSpPr>
        <p:spPr>
          <a:xfrm>
            <a:off x="5823849" y="3275881"/>
            <a:ext cx="2895428" cy="2895428"/>
          </a:xfrm>
          <a:prstGeom prst="rect">
            <a:avLst/>
          </a:prstGeom>
          <a:solidFill>
            <a:srgbClr val="1CB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BAED205B-9585-44E2-A256-23B2D761B945}"/>
              </a:ext>
            </a:extLst>
          </p:cNvPr>
          <p:cNvGrpSpPr/>
          <p:nvPr/>
        </p:nvGrpSpPr>
        <p:grpSpPr>
          <a:xfrm>
            <a:off x="9696260" y="946466"/>
            <a:ext cx="1349087" cy="708383"/>
            <a:chOff x="9873816" y="870401"/>
            <a:chExt cx="1349087" cy="708383"/>
          </a:xfrm>
        </p:grpSpPr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8BE941B7-16F0-45AF-8849-7B06D7F21FB4}"/>
                </a:ext>
              </a:extLst>
            </p:cNvPr>
            <p:cNvSpPr txBox="1"/>
            <p:nvPr/>
          </p:nvSpPr>
          <p:spPr>
            <a:xfrm>
              <a:off x="10210445" y="870401"/>
              <a:ext cx="1012458" cy="52322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r"/>
              <a:r>
                <a:rPr lang="en-US" altLang="zh-CN" sz="2800" b="1" dirty="0">
                  <a:solidFill>
                    <a:schemeClr val="bg1"/>
                  </a:solidFill>
                </a:rPr>
                <a:t>100%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07677620-6570-4AFF-9BD7-BA54DC3E4FC4}"/>
                </a:ext>
              </a:extLst>
            </p:cNvPr>
            <p:cNvSpPr txBox="1"/>
            <p:nvPr/>
          </p:nvSpPr>
          <p:spPr>
            <a:xfrm>
              <a:off x="9873816" y="1271007"/>
              <a:ext cx="1349087" cy="307777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/>
                  </a:solidFill>
                </a:rPr>
                <a:t>请输入文本信息</a:t>
              </a:r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4955FBDD-F136-4DDF-9FD7-851D134D7401}"/>
              </a:ext>
            </a:extLst>
          </p:cNvPr>
          <p:cNvGrpSpPr/>
          <p:nvPr/>
        </p:nvGrpSpPr>
        <p:grpSpPr>
          <a:xfrm>
            <a:off x="8497144" y="2127302"/>
            <a:ext cx="1349087" cy="708383"/>
            <a:chOff x="9873816" y="1941075"/>
            <a:chExt cx="1349087" cy="708383"/>
          </a:xfrm>
        </p:grpSpPr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694024E4-51E6-4DFE-B160-BF3462B2D4CB}"/>
                </a:ext>
              </a:extLst>
            </p:cNvPr>
            <p:cNvSpPr txBox="1"/>
            <p:nvPr/>
          </p:nvSpPr>
          <p:spPr>
            <a:xfrm>
              <a:off x="10410821" y="1941075"/>
              <a:ext cx="812082" cy="52322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r"/>
              <a:r>
                <a:rPr lang="en-US" altLang="zh-CN" sz="2800" b="1" dirty="0">
                  <a:solidFill>
                    <a:schemeClr val="bg1"/>
                  </a:solidFill>
                </a:rPr>
                <a:t>80%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F10C1ECE-C175-4432-AA20-E2ABE9FF9170}"/>
                </a:ext>
              </a:extLst>
            </p:cNvPr>
            <p:cNvSpPr txBox="1"/>
            <p:nvPr/>
          </p:nvSpPr>
          <p:spPr>
            <a:xfrm>
              <a:off x="9873816" y="2341681"/>
              <a:ext cx="1349087" cy="307777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/>
                  </a:solidFill>
                </a:rPr>
                <a:t>请输入文本信息</a:t>
              </a:r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6E51542B-4F64-4FB2-A1E1-71FAD3BFE17E}"/>
              </a:ext>
            </a:extLst>
          </p:cNvPr>
          <p:cNvGrpSpPr/>
          <p:nvPr/>
        </p:nvGrpSpPr>
        <p:grpSpPr>
          <a:xfrm>
            <a:off x="7173847" y="3450602"/>
            <a:ext cx="1349087" cy="708383"/>
            <a:chOff x="9873816" y="3011749"/>
            <a:chExt cx="1349087" cy="708383"/>
          </a:xfrm>
        </p:grpSpPr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3655E39B-992A-4DFF-9EB0-8570720EC7E4}"/>
                </a:ext>
              </a:extLst>
            </p:cNvPr>
            <p:cNvSpPr txBox="1"/>
            <p:nvPr/>
          </p:nvSpPr>
          <p:spPr>
            <a:xfrm>
              <a:off x="10410821" y="3011749"/>
              <a:ext cx="812082" cy="52322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r"/>
              <a:r>
                <a:rPr lang="en-US" altLang="zh-CN" sz="2800" b="1" dirty="0">
                  <a:solidFill>
                    <a:schemeClr val="bg1"/>
                  </a:solidFill>
                </a:rPr>
                <a:t>50%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9B3A3B49-413A-40D3-A5B0-FC70D916FC3E}"/>
                </a:ext>
              </a:extLst>
            </p:cNvPr>
            <p:cNvSpPr txBox="1"/>
            <p:nvPr/>
          </p:nvSpPr>
          <p:spPr>
            <a:xfrm>
              <a:off x="9873816" y="3412355"/>
              <a:ext cx="1349087" cy="307777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/>
                  </a:solidFill>
                </a:rPr>
                <a:t>请输入文本信息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22333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C53DBE38-0BE9-4E3D-BE83-373A2433F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6"/>
            <a:ext cx="12192000" cy="684580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CEE083C-CCF1-43C2-A2DD-9A327AEDDE81}"/>
              </a:ext>
            </a:extLst>
          </p:cNvPr>
          <p:cNvSpPr/>
          <p:nvPr/>
        </p:nvSpPr>
        <p:spPr>
          <a:xfrm>
            <a:off x="4965498" y="544293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7DAC4FA-7EF3-4DF9-AEE3-CEEBC5F885AF}"/>
              </a:ext>
            </a:extLst>
          </p:cNvPr>
          <p:cNvCxnSpPr>
            <a:cxnSpLocks/>
          </p:cNvCxnSpPr>
          <p:nvPr/>
        </p:nvCxnSpPr>
        <p:spPr>
          <a:xfrm>
            <a:off x="5080000" y="534133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13">
            <a:extLst>
              <a:ext uri="{FF2B5EF4-FFF2-40B4-BE49-F238E27FC236}">
                <a16:creationId xmlns:a16="http://schemas.microsoft.com/office/drawing/2014/main" id="{A5C27ED7-F7FE-4205-A89E-F033947A489B}"/>
              </a:ext>
            </a:extLst>
          </p:cNvPr>
          <p:cNvSpPr txBox="1"/>
          <p:nvPr/>
        </p:nvSpPr>
        <p:spPr>
          <a:xfrm>
            <a:off x="2414435" y="2406429"/>
            <a:ext cx="7363131" cy="135421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F9EB2FBD-B357-4302-B0E1-4CE13E100C8A}"/>
              </a:ext>
            </a:extLst>
          </p:cNvPr>
          <p:cNvSpPr/>
          <p:nvPr/>
        </p:nvSpPr>
        <p:spPr>
          <a:xfrm>
            <a:off x="4511040" y="784860"/>
            <a:ext cx="3169920" cy="1519970"/>
          </a:xfrm>
          <a:custGeom>
            <a:avLst/>
            <a:gdLst>
              <a:gd name="connsiteX0" fmla="*/ 0 w 3169920"/>
              <a:gd name="connsiteY0" fmla="*/ 0 h 1767840"/>
              <a:gd name="connsiteX1" fmla="*/ 3169920 w 3169920"/>
              <a:gd name="connsiteY1" fmla="*/ 0 h 1767840"/>
              <a:gd name="connsiteX2" fmla="*/ 3169920 w 3169920"/>
              <a:gd name="connsiteY2" fmla="*/ 1519970 h 1767840"/>
              <a:gd name="connsiteX3" fmla="*/ 2085441 w 3169920"/>
              <a:gd name="connsiteY3" fmla="*/ 1519970 h 1767840"/>
              <a:gd name="connsiteX4" fmla="*/ 2085441 w 3169920"/>
              <a:gd name="connsiteY4" fmla="*/ 1767840 h 1767840"/>
              <a:gd name="connsiteX5" fmla="*/ 1084479 w 3169920"/>
              <a:gd name="connsiteY5" fmla="*/ 1767840 h 1767840"/>
              <a:gd name="connsiteX6" fmla="*/ 1084479 w 3169920"/>
              <a:gd name="connsiteY6" fmla="*/ 1519970 h 1767840"/>
              <a:gd name="connsiteX7" fmla="*/ 0 w 3169920"/>
              <a:gd name="connsiteY7" fmla="*/ 1519970 h 1767840"/>
              <a:gd name="connsiteX0" fmla="*/ 2085441 w 3169920"/>
              <a:gd name="connsiteY0" fmla="*/ 1767840 h 1859280"/>
              <a:gd name="connsiteX1" fmla="*/ 1084479 w 3169920"/>
              <a:gd name="connsiteY1" fmla="*/ 1767840 h 1859280"/>
              <a:gd name="connsiteX2" fmla="*/ 1084479 w 3169920"/>
              <a:gd name="connsiteY2" fmla="*/ 1519970 h 1859280"/>
              <a:gd name="connsiteX3" fmla="*/ 0 w 3169920"/>
              <a:gd name="connsiteY3" fmla="*/ 1519970 h 1859280"/>
              <a:gd name="connsiteX4" fmla="*/ 0 w 3169920"/>
              <a:gd name="connsiteY4" fmla="*/ 0 h 1859280"/>
              <a:gd name="connsiteX5" fmla="*/ 3169920 w 3169920"/>
              <a:gd name="connsiteY5" fmla="*/ 0 h 1859280"/>
              <a:gd name="connsiteX6" fmla="*/ 3169920 w 3169920"/>
              <a:gd name="connsiteY6" fmla="*/ 1519970 h 1859280"/>
              <a:gd name="connsiteX7" fmla="*/ 2085441 w 3169920"/>
              <a:gd name="connsiteY7" fmla="*/ 1519970 h 1859280"/>
              <a:gd name="connsiteX8" fmla="*/ 2176881 w 3169920"/>
              <a:gd name="connsiteY8" fmla="*/ 1859280 h 1859280"/>
              <a:gd name="connsiteX0" fmla="*/ 2085441 w 3169920"/>
              <a:gd name="connsiteY0" fmla="*/ 1767840 h 1767840"/>
              <a:gd name="connsiteX1" fmla="*/ 1084479 w 3169920"/>
              <a:gd name="connsiteY1" fmla="*/ 1767840 h 1767840"/>
              <a:gd name="connsiteX2" fmla="*/ 1084479 w 3169920"/>
              <a:gd name="connsiteY2" fmla="*/ 1519970 h 1767840"/>
              <a:gd name="connsiteX3" fmla="*/ 0 w 3169920"/>
              <a:gd name="connsiteY3" fmla="*/ 1519970 h 1767840"/>
              <a:gd name="connsiteX4" fmla="*/ 0 w 3169920"/>
              <a:gd name="connsiteY4" fmla="*/ 0 h 1767840"/>
              <a:gd name="connsiteX5" fmla="*/ 3169920 w 3169920"/>
              <a:gd name="connsiteY5" fmla="*/ 0 h 1767840"/>
              <a:gd name="connsiteX6" fmla="*/ 3169920 w 3169920"/>
              <a:gd name="connsiteY6" fmla="*/ 1519970 h 1767840"/>
              <a:gd name="connsiteX7" fmla="*/ 2085441 w 3169920"/>
              <a:gd name="connsiteY7" fmla="*/ 1519970 h 1767840"/>
              <a:gd name="connsiteX0" fmla="*/ 1084479 w 3169920"/>
              <a:gd name="connsiteY0" fmla="*/ 1767840 h 1767840"/>
              <a:gd name="connsiteX1" fmla="*/ 1084479 w 3169920"/>
              <a:gd name="connsiteY1" fmla="*/ 1519970 h 1767840"/>
              <a:gd name="connsiteX2" fmla="*/ 0 w 3169920"/>
              <a:gd name="connsiteY2" fmla="*/ 1519970 h 1767840"/>
              <a:gd name="connsiteX3" fmla="*/ 0 w 3169920"/>
              <a:gd name="connsiteY3" fmla="*/ 0 h 1767840"/>
              <a:gd name="connsiteX4" fmla="*/ 3169920 w 3169920"/>
              <a:gd name="connsiteY4" fmla="*/ 0 h 1767840"/>
              <a:gd name="connsiteX5" fmla="*/ 3169920 w 3169920"/>
              <a:gd name="connsiteY5" fmla="*/ 1519970 h 1767840"/>
              <a:gd name="connsiteX6" fmla="*/ 2085441 w 3169920"/>
              <a:gd name="connsiteY6" fmla="*/ 1519970 h 1767840"/>
              <a:gd name="connsiteX0" fmla="*/ 1084479 w 3169920"/>
              <a:gd name="connsiteY0" fmla="*/ 1767840 h 1767840"/>
              <a:gd name="connsiteX1" fmla="*/ 1084479 w 3169920"/>
              <a:gd name="connsiteY1" fmla="*/ 1519970 h 1767840"/>
              <a:gd name="connsiteX2" fmla="*/ 0 w 3169920"/>
              <a:gd name="connsiteY2" fmla="*/ 1519970 h 1767840"/>
              <a:gd name="connsiteX3" fmla="*/ 0 w 3169920"/>
              <a:gd name="connsiteY3" fmla="*/ 0 h 1767840"/>
              <a:gd name="connsiteX4" fmla="*/ 3169920 w 3169920"/>
              <a:gd name="connsiteY4" fmla="*/ 0 h 1767840"/>
              <a:gd name="connsiteX5" fmla="*/ 3169920 w 3169920"/>
              <a:gd name="connsiteY5" fmla="*/ 1519970 h 1767840"/>
              <a:gd name="connsiteX0" fmla="*/ 1084479 w 3169920"/>
              <a:gd name="connsiteY0" fmla="*/ 1519970 h 1519970"/>
              <a:gd name="connsiteX1" fmla="*/ 0 w 3169920"/>
              <a:gd name="connsiteY1" fmla="*/ 1519970 h 1519970"/>
              <a:gd name="connsiteX2" fmla="*/ 0 w 3169920"/>
              <a:gd name="connsiteY2" fmla="*/ 0 h 1519970"/>
              <a:gd name="connsiteX3" fmla="*/ 3169920 w 3169920"/>
              <a:gd name="connsiteY3" fmla="*/ 0 h 1519970"/>
              <a:gd name="connsiteX4" fmla="*/ 3169920 w 3169920"/>
              <a:gd name="connsiteY4" fmla="*/ 1519970 h 1519970"/>
              <a:gd name="connsiteX0" fmla="*/ 0 w 3169920"/>
              <a:gd name="connsiteY0" fmla="*/ 1519970 h 1519970"/>
              <a:gd name="connsiteX1" fmla="*/ 0 w 3169920"/>
              <a:gd name="connsiteY1" fmla="*/ 0 h 1519970"/>
              <a:gd name="connsiteX2" fmla="*/ 3169920 w 3169920"/>
              <a:gd name="connsiteY2" fmla="*/ 0 h 1519970"/>
              <a:gd name="connsiteX3" fmla="*/ 3169920 w 3169920"/>
              <a:gd name="connsiteY3" fmla="*/ 1519970 h 1519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9920" h="1519970">
                <a:moveTo>
                  <a:pt x="0" y="1519970"/>
                </a:moveTo>
                <a:lnTo>
                  <a:pt x="0" y="0"/>
                </a:lnTo>
                <a:lnTo>
                  <a:pt x="3169920" y="0"/>
                </a:lnTo>
                <a:lnTo>
                  <a:pt x="3169920" y="1519970"/>
                </a:lnTo>
              </a:path>
            </a:pathLst>
          </a:custGeom>
          <a:noFill/>
          <a:ln w="730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67BF626E-56FD-4556-83C1-13BCD5752A88}"/>
              </a:ext>
            </a:extLst>
          </p:cNvPr>
          <p:cNvSpPr/>
          <p:nvPr/>
        </p:nvSpPr>
        <p:spPr>
          <a:xfrm flipV="1">
            <a:off x="4511040" y="3880344"/>
            <a:ext cx="3169920" cy="2187853"/>
          </a:xfrm>
          <a:custGeom>
            <a:avLst/>
            <a:gdLst>
              <a:gd name="connsiteX0" fmla="*/ 939918 w 3169920"/>
              <a:gd name="connsiteY0" fmla="*/ 2864254 h 2864254"/>
              <a:gd name="connsiteX1" fmla="*/ 1584960 w 3169920"/>
              <a:gd name="connsiteY1" fmla="*/ 2864254 h 2864254"/>
              <a:gd name="connsiteX2" fmla="*/ 1584960 w 3169920"/>
              <a:gd name="connsiteY2" fmla="*/ 2187853 h 2864254"/>
              <a:gd name="connsiteX3" fmla="*/ 3169920 w 3169920"/>
              <a:gd name="connsiteY3" fmla="*/ 2187853 h 2864254"/>
              <a:gd name="connsiteX4" fmla="*/ 3169920 w 3169920"/>
              <a:gd name="connsiteY4" fmla="*/ 0 h 2864254"/>
              <a:gd name="connsiteX5" fmla="*/ 0 w 3169920"/>
              <a:gd name="connsiteY5" fmla="*/ 0 h 2864254"/>
              <a:gd name="connsiteX6" fmla="*/ 0 w 3169920"/>
              <a:gd name="connsiteY6" fmla="*/ 2187853 h 2864254"/>
              <a:gd name="connsiteX7" fmla="*/ 939918 w 3169920"/>
              <a:gd name="connsiteY7" fmla="*/ 2187853 h 2864254"/>
              <a:gd name="connsiteX0" fmla="*/ 1584960 w 3169920"/>
              <a:gd name="connsiteY0" fmla="*/ 2864254 h 2955694"/>
              <a:gd name="connsiteX1" fmla="*/ 1584960 w 3169920"/>
              <a:gd name="connsiteY1" fmla="*/ 2187853 h 2955694"/>
              <a:gd name="connsiteX2" fmla="*/ 3169920 w 3169920"/>
              <a:gd name="connsiteY2" fmla="*/ 2187853 h 2955694"/>
              <a:gd name="connsiteX3" fmla="*/ 3169920 w 3169920"/>
              <a:gd name="connsiteY3" fmla="*/ 0 h 2955694"/>
              <a:gd name="connsiteX4" fmla="*/ 0 w 3169920"/>
              <a:gd name="connsiteY4" fmla="*/ 0 h 2955694"/>
              <a:gd name="connsiteX5" fmla="*/ 0 w 3169920"/>
              <a:gd name="connsiteY5" fmla="*/ 2187853 h 2955694"/>
              <a:gd name="connsiteX6" fmla="*/ 939918 w 3169920"/>
              <a:gd name="connsiteY6" fmla="*/ 2187853 h 2955694"/>
              <a:gd name="connsiteX7" fmla="*/ 939918 w 3169920"/>
              <a:gd name="connsiteY7" fmla="*/ 2864254 h 2955694"/>
              <a:gd name="connsiteX8" fmla="*/ 1676400 w 3169920"/>
              <a:gd name="connsiteY8" fmla="*/ 2955694 h 2955694"/>
              <a:gd name="connsiteX0" fmla="*/ 1584960 w 3169920"/>
              <a:gd name="connsiteY0" fmla="*/ 2864254 h 2864254"/>
              <a:gd name="connsiteX1" fmla="*/ 1584960 w 3169920"/>
              <a:gd name="connsiteY1" fmla="*/ 2187853 h 2864254"/>
              <a:gd name="connsiteX2" fmla="*/ 3169920 w 3169920"/>
              <a:gd name="connsiteY2" fmla="*/ 2187853 h 2864254"/>
              <a:gd name="connsiteX3" fmla="*/ 3169920 w 3169920"/>
              <a:gd name="connsiteY3" fmla="*/ 0 h 2864254"/>
              <a:gd name="connsiteX4" fmla="*/ 0 w 3169920"/>
              <a:gd name="connsiteY4" fmla="*/ 0 h 2864254"/>
              <a:gd name="connsiteX5" fmla="*/ 0 w 3169920"/>
              <a:gd name="connsiteY5" fmla="*/ 2187853 h 2864254"/>
              <a:gd name="connsiteX6" fmla="*/ 939918 w 3169920"/>
              <a:gd name="connsiteY6" fmla="*/ 2187853 h 2864254"/>
              <a:gd name="connsiteX7" fmla="*/ 939918 w 3169920"/>
              <a:gd name="connsiteY7" fmla="*/ 2864254 h 2864254"/>
              <a:gd name="connsiteX0" fmla="*/ 1584960 w 3169920"/>
              <a:gd name="connsiteY0" fmla="*/ 2864254 h 2864254"/>
              <a:gd name="connsiteX1" fmla="*/ 1584960 w 3169920"/>
              <a:gd name="connsiteY1" fmla="*/ 2187853 h 2864254"/>
              <a:gd name="connsiteX2" fmla="*/ 3169920 w 3169920"/>
              <a:gd name="connsiteY2" fmla="*/ 2187853 h 2864254"/>
              <a:gd name="connsiteX3" fmla="*/ 3169920 w 3169920"/>
              <a:gd name="connsiteY3" fmla="*/ 0 h 2864254"/>
              <a:gd name="connsiteX4" fmla="*/ 0 w 3169920"/>
              <a:gd name="connsiteY4" fmla="*/ 0 h 2864254"/>
              <a:gd name="connsiteX5" fmla="*/ 0 w 3169920"/>
              <a:gd name="connsiteY5" fmla="*/ 2187853 h 2864254"/>
              <a:gd name="connsiteX6" fmla="*/ 939918 w 3169920"/>
              <a:gd name="connsiteY6" fmla="*/ 2187853 h 2864254"/>
              <a:gd name="connsiteX0" fmla="*/ 1584960 w 3169920"/>
              <a:gd name="connsiteY0" fmla="*/ 2864254 h 2864254"/>
              <a:gd name="connsiteX1" fmla="*/ 1584960 w 3169920"/>
              <a:gd name="connsiteY1" fmla="*/ 2187853 h 2864254"/>
              <a:gd name="connsiteX2" fmla="*/ 3169920 w 3169920"/>
              <a:gd name="connsiteY2" fmla="*/ 2187853 h 2864254"/>
              <a:gd name="connsiteX3" fmla="*/ 3169920 w 3169920"/>
              <a:gd name="connsiteY3" fmla="*/ 0 h 2864254"/>
              <a:gd name="connsiteX4" fmla="*/ 0 w 3169920"/>
              <a:gd name="connsiteY4" fmla="*/ 0 h 2864254"/>
              <a:gd name="connsiteX5" fmla="*/ 0 w 3169920"/>
              <a:gd name="connsiteY5" fmla="*/ 2187853 h 2864254"/>
              <a:gd name="connsiteX0" fmla="*/ 1584960 w 3169920"/>
              <a:gd name="connsiteY0" fmla="*/ 2187853 h 2187853"/>
              <a:gd name="connsiteX1" fmla="*/ 3169920 w 3169920"/>
              <a:gd name="connsiteY1" fmla="*/ 2187853 h 2187853"/>
              <a:gd name="connsiteX2" fmla="*/ 3169920 w 3169920"/>
              <a:gd name="connsiteY2" fmla="*/ 0 h 2187853"/>
              <a:gd name="connsiteX3" fmla="*/ 0 w 3169920"/>
              <a:gd name="connsiteY3" fmla="*/ 0 h 2187853"/>
              <a:gd name="connsiteX4" fmla="*/ 0 w 3169920"/>
              <a:gd name="connsiteY4" fmla="*/ 2187853 h 2187853"/>
              <a:gd name="connsiteX0" fmla="*/ 3169920 w 3169920"/>
              <a:gd name="connsiteY0" fmla="*/ 2187853 h 2187853"/>
              <a:gd name="connsiteX1" fmla="*/ 3169920 w 3169920"/>
              <a:gd name="connsiteY1" fmla="*/ 0 h 2187853"/>
              <a:gd name="connsiteX2" fmla="*/ 0 w 3169920"/>
              <a:gd name="connsiteY2" fmla="*/ 0 h 2187853"/>
              <a:gd name="connsiteX3" fmla="*/ 0 w 3169920"/>
              <a:gd name="connsiteY3" fmla="*/ 2187853 h 2187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9920" h="2187853">
                <a:moveTo>
                  <a:pt x="3169920" y="2187853"/>
                </a:moveTo>
                <a:lnTo>
                  <a:pt x="3169920" y="0"/>
                </a:lnTo>
                <a:lnTo>
                  <a:pt x="0" y="0"/>
                </a:lnTo>
                <a:lnTo>
                  <a:pt x="0" y="2187853"/>
                </a:lnTo>
              </a:path>
            </a:pathLst>
          </a:custGeom>
          <a:noFill/>
          <a:ln w="730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4228178"/>
      </p:ext>
    </p:extLst>
  </p:cSld>
  <p:clrMapOvr>
    <a:masterClrMapping/>
  </p:clrMapOvr>
</p:sld>
</file>

<file path=ppt/theme/theme1.xml><?xml version="1.0" encoding="utf-8"?>
<a:theme xmlns:a="http://schemas.openxmlformats.org/drawingml/2006/main" name="述职报告02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浙大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192</Words>
  <Application>Microsoft Office PowerPoint</Application>
  <PresentationFormat>宽屏</PresentationFormat>
  <Paragraphs>55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微软雅黑</vt:lpstr>
      <vt:lpstr>Arial</vt:lpstr>
      <vt:lpstr>述职报告02主题​​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雪贤 宋</dc:creator>
  <cp:lastModifiedBy>邵 云蛟</cp:lastModifiedBy>
  <cp:revision>12</cp:revision>
  <dcterms:created xsi:type="dcterms:W3CDTF">2019-05-10T07:28:36Z</dcterms:created>
  <dcterms:modified xsi:type="dcterms:W3CDTF">2019-05-16T05:08:24Z</dcterms:modified>
</cp:coreProperties>
</file>

<file path=docProps/thumbnail.jpeg>
</file>